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Maharlika" panose="020B0604020202020204" charset="0"/>
      <p:regular r:id="rId17"/>
    </p:embeddedFont>
    <p:embeddedFont>
      <p:font typeface="Shuneet Square" panose="020B0604020202020204" charset="-79"/>
      <p:regular r:id="rId18"/>
    </p:embeddedFont>
    <p:embeddedFont>
      <p:font typeface="Canva Sans" panose="020B0604020202020204" charset="0"/>
      <p:regular r:id="rId19"/>
    </p:embeddedFont>
    <p:embeddedFont>
      <p:font typeface="Adam Script" panose="020B0604020202020204" charset="-78"/>
      <p:regular r:id="rId20"/>
    </p:embeddedFont>
    <p:embeddedFont>
      <p:font typeface="Arimo" panose="020B0604020202020204" charset="0"/>
      <p:regular r:id="rId21"/>
    </p:embeddedFont>
    <p:embeddedFont>
      <p:font typeface="Migra ExtraBold Italics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22" autoAdjust="0"/>
  </p:normalViewPr>
  <p:slideViewPr>
    <p:cSldViewPr>
      <p:cViewPr>
        <p:scale>
          <a:sx n="50" d="100"/>
          <a:sy n="50" d="100"/>
        </p:scale>
        <p:origin x="45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5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61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sv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4.svg"/><Relationship Id="rId5" Type="http://schemas.openxmlformats.org/officeDocument/2006/relationships/image" Target="../media/image16.sv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43.png"/><Relationship Id="rId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6.m4a"/><Relationship Id="rId12" Type="http://schemas.openxmlformats.org/officeDocument/2006/relationships/image" Target="../media/image20.svg"/><Relationship Id="rId17" Type="http://schemas.openxmlformats.org/officeDocument/2006/relationships/image" Target="../media/image25.sv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microsoft.com/office/2007/relationships/media" Target="../media/media5.m4a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2.gif"/><Relationship Id="rId10" Type="http://schemas.openxmlformats.org/officeDocument/2006/relationships/image" Target="../media/image6.svg"/><Relationship Id="rId19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image" Target="../media/image3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7.png"/><Relationship Id="rId3" Type="http://schemas.microsoft.com/office/2007/relationships/media" Target="../media/media8.mp3"/><Relationship Id="rId7" Type="http://schemas.microsoft.com/office/2007/relationships/media" Target="../media/media12.m4a"/><Relationship Id="rId12" Type="http://schemas.openxmlformats.org/officeDocument/2006/relationships/image" Target="../media/image27.svg"/><Relationship Id="rId17" Type="http://schemas.openxmlformats.org/officeDocument/2006/relationships/image" Target="../media/image19.png"/><Relationship Id="rId2" Type="http://schemas.microsoft.com/office/2007/relationships/media" Target="../media/media7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microsoft.com/office/2007/relationships/media" Target="../media/media11.m4a"/><Relationship Id="rId11" Type="http://schemas.openxmlformats.org/officeDocument/2006/relationships/image" Target="../media/image16.png"/><Relationship Id="rId5" Type="http://schemas.microsoft.com/office/2007/relationships/media" Target="../media/media10.m4a"/><Relationship Id="rId15" Type="http://schemas.openxmlformats.org/officeDocument/2006/relationships/image" Target="../media/image30.svg"/><Relationship Id="rId10" Type="http://schemas.openxmlformats.org/officeDocument/2006/relationships/image" Target="../media/image6.svg"/><Relationship Id="rId4" Type="http://schemas.microsoft.com/office/2007/relationships/media" Target="../media/media9.m4a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2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7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6960" y="1483511"/>
            <a:ext cx="10194080" cy="7469068"/>
            <a:chOff x="0" y="0"/>
            <a:chExt cx="13592106" cy="9958757"/>
          </a:xfrm>
        </p:grpSpPr>
        <p:sp>
          <p:nvSpPr>
            <p:cNvPr id="3" name="TextBox 3"/>
            <p:cNvSpPr txBox="1"/>
            <p:nvPr/>
          </p:nvSpPr>
          <p:spPr>
            <a:xfrm>
              <a:off x="0" y="3084732"/>
              <a:ext cx="13592106" cy="5187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00"/>
                </a:lnSpc>
              </a:pPr>
              <a:r>
                <a:rPr lang="en-US" sz="12500">
                  <a:solidFill>
                    <a:srgbClr val="F4EBD5"/>
                  </a:solidFill>
                  <a:latin typeface="Maharlika"/>
                  <a:ea typeface="Maharlika"/>
                  <a:cs typeface="Maharlika"/>
                  <a:sym typeface="Maharlika"/>
                </a:rPr>
                <a:t>Merry Christmas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43935" y="9253907"/>
              <a:ext cx="12704237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4EBD5"/>
                  </a:solidFill>
                  <a:latin typeface="Maharlika"/>
                  <a:ea typeface="Maharlika"/>
                  <a:cs typeface="Maharlika"/>
                  <a:sym typeface="Maharlika"/>
                </a:rPr>
                <a:t>For a year like 2024 2025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6001712" y="0"/>
              <a:ext cx="1588683" cy="2141607"/>
            </a:xfrm>
            <a:custGeom>
              <a:avLst/>
              <a:gdLst/>
              <a:ahLst/>
              <a:cxnLst/>
              <a:rect l="l" t="t" r="r" b="b"/>
              <a:pathLst>
                <a:path w="1588683" h="2141607">
                  <a:moveTo>
                    <a:pt x="0" y="0"/>
                  </a:moveTo>
                  <a:lnTo>
                    <a:pt x="1588683" y="0"/>
                  </a:lnTo>
                  <a:lnTo>
                    <a:pt x="1588683" y="2141607"/>
                  </a:lnTo>
                  <a:lnTo>
                    <a:pt x="0" y="2141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32046" y="954155"/>
            <a:ext cx="1439853" cy="8527780"/>
            <a:chOff x="0" y="0"/>
            <a:chExt cx="1919804" cy="11370374"/>
          </a:xfrm>
        </p:grpSpPr>
        <p:sp>
          <p:nvSpPr>
            <p:cNvPr id="7" name="Freeform 7"/>
            <p:cNvSpPr/>
            <p:nvPr/>
          </p:nvSpPr>
          <p:spPr>
            <a:xfrm>
              <a:off x="626060" y="0"/>
              <a:ext cx="667685" cy="3672265"/>
            </a:xfrm>
            <a:custGeom>
              <a:avLst/>
              <a:gdLst/>
              <a:ahLst/>
              <a:cxnLst/>
              <a:rect l="l" t="t" r="r" b="b"/>
              <a:pathLst>
                <a:path w="667685" h="3672265">
                  <a:moveTo>
                    <a:pt x="0" y="0"/>
                  </a:moveTo>
                  <a:lnTo>
                    <a:pt x="667684" y="0"/>
                  </a:lnTo>
                  <a:lnTo>
                    <a:pt x="667684" y="3672265"/>
                  </a:lnTo>
                  <a:lnTo>
                    <a:pt x="0" y="367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4725285"/>
              <a:ext cx="1919804" cy="1919804"/>
            </a:xfrm>
            <a:custGeom>
              <a:avLst/>
              <a:gdLst/>
              <a:ahLst/>
              <a:cxnLst/>
              <a:rect l="l" t="t" r="r" b="b"/>
              <a:pathLst>
                <a:path w="1919804" h="1919804">
                  <a:moveTo>
                    <a:pt x="0" y="0"/>
                  </a:moveTo>
                  <a:lnTo>
                    <a:pt x="1919804" y="0"/>
                  </a:lnTo>
                  <a:lnTo>
                    <a:pt x="1919804" y="1919804"/>
                  </a:lnTo>
                  <a:lnTo>
                    <a:pt x="0" y="1919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V="1">
              <a:off x="626060" y="7698109"/>
              <a:ext cx="667685" cy="3672265"/>
            </a:xfrm>
            <a:custGeom>
              <a:avLst/>
              <a:gdLst/>
              <a:ahLst/>
              <a:cxnLst/>
              <a:rect l="l" t="t" r="r" b="b"/>
              <a:pathLst>
                <a:path w="667685" h="3672265">
                  <a:moveTo>
                    <a:pt x="0" y="3672265"/>
                  </a:moveTo>
                  <a:lnTo>
                    <a:pt x="667684" y="3672265"/>
                  </a:lnTo>
                  <a:lnTo>
                    <a:pt x="667684" y="0"/>
                  </a:lnTo>
                  <a:lnTo>
                    <a:pt x="0" y="0"/>
                  </a:lnTo>
                  <a:lnTo>
                    <a:pt x="0" y="367226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216101" y="954155"/>
            <a:ext cx="1439853" cy="8527780"/>
            <a:chOff x="0" y="0"/>
            <a:chExt cx="1919804" cy="11370374"/>
          </a:xfrm>
        </p:grpSpPr>
        <p:sp>
          <p:nvSpPr>
            <p:cNvPr id="11" name="Freeform 11"/>
            <p:cNvSpPr/>
            <p:nvPr/>
          </p:nvSpPr>
          <p:spPr>
            <a:xfrm>
              <a:off x="626060" y="0"/>
              <a:ext cx="667685" cy="3672265"/>
            </a:xfrm>
            <a:custGeom>
              <a:avLst/>
              <a:gdLst/>
              <a:ahLst/>
              <a:cxnLst/>
              <a:rect l="l" t="t" r="r" b="b"/>
              <a:pathLst>
                <a:path w="667685" h="3672265">
                  <a:moveTo>
                    <a:pt x="0" y="0"/>
                  </a:moveTo>
                  <a:lnTo>
                    <a:pt x="667684" y="0"/>
                  </a:lnTo>
                  <a:lnTo>
                    <a:pt x="667684" y="3672265"/>
                  </a:lnTo>
                  <a:lnTo>
                    <a:pt x="0" y="367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4725285"/>
              <a:ext cx="1919804" cy="1919804"/>
            </a:xfrm>
            <a:custGeom>
              <a:avLst/>
              <a:gdLst/>
              <a:ahLst/>
              <a:cxnLst/>
              <a:rect l="l" t="t" r="r" b="b"/>
              <a:pathLst>
                <a:path w="1919804" h="1919804">
                  <a:moveTo>
                    <a:pt x="0" y="0"/>
                  </a:moveTo>
                  <a:lnTo>
                    <a:pt x="1919804" y="0"/>
                  </a:lnTo>
                  <a:lnTo>
                    <a:pt x="1919804" y="1919804"/>
                  </a:lnTo>
                  <a:lnTo>
                    <a:pt x="0" y="1919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flipV="1">
              <a:off x="626060" y="7698109"/>
              <a:ext cx="667685" cy="3672265"/>
            </a:xfrm>
            <a:custGeom>
              <a:avLst/>
              <a:gdLst/>
              <a:ahLst/>
              <a:cxnLst/>
              <a:rect l="l" t="t" r="r" b="b"/>
              <a:pathLst>
                <a:path w="667685" h="3672265">
                  <a:moveTo>
                    <a:pt x="0" y="3672265"/>
                  </a:moveTo>
                  <a:lnTo>
                    <a:pt x="667684" y="3672265"/>
                  </a:lnTo>
                  <a:lnTo>
                    <a:pt x="667684" y="0"/>
                  </a:lnTo>
                  <a:lnTo>
                    <a:pt x="0" y="0"/>
                  </a:lnTo>
                  <a:lnTo>
                    <a:pt x="0" y="3672265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2071899" y="954155"/>
            <a:ext cx="1385926" cy="1385926"/>
          </a:xfrm>
          <a:custGeom>
            <a:avLst/>
            <a:gdLst/>
            <a:ahLst/>
            <a:cxnLst/>
            <a:rect l="l" t="t" r="r" b="b"/>
            <a:pathLst>
              <a:path w="1385926" h="1385926">
                <a:moveTo>
                  <a:pt x="0" y="0"/>
                </a:moveTo>
                <a:lnTo>
                  <a:pt x="1385926" y="0"/>
                </a:lnTo>
                <a:lnTo>
                  <a:pt x="1385926" y="1385926"/>
                </a:lnTo>
                <a:lnTo>
                  <a:pt x="0" y="1385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830175" y="954155"/>
            <a:ext cx="1385926" cy="1385926"/>
          </a:xfrm>
          <a:custGeom>
            <a:avLst/>
            <a:gdLst/>
            <a:ahLst/>
            <a:cxnLst/>
            <a:rect l="l" t="t" r="r" b="b"/>
            <a:pathLst>
              <a:path w="1385926" h="1385926">
                <a:moveTo>
                  <a:pt x="0" y="0"/>
                </a:moveTo>
                <a:lnTo>
                  <a:pt x="1385926" y="0"/>
                </a:lnTo>
                <a:lnTo>
                  <a:pt x="1385926" y="1385926"/>
                </a:lnTo>
                <a:lnTo>
                  <a:pt x="0" y="1385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071899" y="8096009"/>
            <a:ext cx="1385926" cy="1385926"/>
          </a:xfrm>
          <a:custGeom>
            <a:avLst/>
            <a:gdLst/>
            <a:ahLst/>
            <a:cxnLst/>
            <a:rect l="l" t="t" r="r" b="b"/>
            <a:pathLst>
              <a:path w="1385926" h="1385926">
                <a:moveTo>
                  <a:pt x="0" y="0"/>
                </a:moveTo>
                <a:lnTo>
                  <a:pt x="1385926" y="0"/>
                </a:lnTo>
                <a:lnTo>
                  <a:pt x="1385926" y="1385926"/>
                </a:lnTo>
                <a:lnTo>
                  <a:pt x="0" y="1385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830175" y="8096009"/>
            <a:ext cx="1385926" cy="1385926"/>
          </a:xfrm>
          <a:custGeom>
            <a:avLst/>
            <a:gdLst/>
            <a:ahLst/>
            <a:cxnLst/>
            <a:rect l="l" t="t" r="r" b="b"/>
            <a:pathLst>
              <a:path w="1385926" h="1385926">
                <a:moveTo>
                  <a:pt x="0" y="0"/>
                </a:moveTo>
                <a:lnTo>
                  <a:pt x="1385926" y="0"/>
                </a:lnTo>
                <a:lnTo>
                  <a:pt x="1385926" y="1385926"/>
                </a:lnTo>
                <a:lnTo>
                  <a:pt x="0" y="1385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9562868" y="8685419"/>
            <a:ext cx="1079949" cy="0"/>
          </a:xfrm>
          <a:prstGeom prst="line">
            <a:avLst/>
          </a:prstGeom>
          <a:ln w="47625" cap="rnd">
            <a:solidFill>
              <a:srgbClr val="43291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474919"/>
            <a:ext cx="16230600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43291F"/>
                </a:solidFill>
                <a:latin typeface="Maharlika"/>
                <a:ea typeface="Maharlika"/>
                <a:cs typeface="Maharlika"/>
                <a:sym typeface="Maharlika"/>
              </a:rPr>
              <a:t>Is there a holiday similar to Christmas in your home country?</a:t>
            </a:r>
          </a:p>
        </p:txBody>
      </p:sp>
      <p:sp>
        <p:nvSpPr>
          <p:cNvPr id="3" name="Freeform 3"/>
          <p:cNvSpPr/>
          <p:nvPr/>
        </p:nvSpPr>
        <p:spPr>
          <a:xfrm>
            <a:off x="8505138" y="2123294"/>
            <a:ext cx="1277725" cy="1718212"/>
          </a:xfrm>
          <a:custGeom>
            <a:avLst/>
            <a:gdLst/>
            <a:ahLst/>
            <a:cxnLst/>
            <a:rect l="l" t="t" r="r" b="b"/>
            <a:pathLst>
              <a:path w="1277725" h="1718212">
                <a:moveTo>
                  <a:pt x="0" y="0"/>
                </a:moveTo>
                <a:lnTo>
                  <a:pt x="1277724" y="0"/>
                </a:lnTo>
                <a:lnTo>
                  <a:pt x="1277724" y="1718212"/>
                </a:lnTo>
                <a:lnTo>
                  <a:pt x="0" y="1718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240426" y="529582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5"/>
                </a:lnTo>
                <a:lnTo>
                  <a:pt x="0" y="1345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700000">
            <a:off x="240426" y="8585737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6"/>
                </a:lnTo>
                <a:lnTo>
                  <a:pt x="0" y="1345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5992521" y="529582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5"/>
                </a:lnTo>
                <a:lnTo>
                  <a:pt x="0" y="1345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15992521" y="8585737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6"/>
                </a:lnTo>
                <a:lnTo>
                  <a:pt x="0" y="1345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918156" cy="918156"/>
          </a:xfrm>
          <a:custGeom>
            <a:avLst/>
            <a:gdLst/>
            <a:ahLst/>
            <a:cxnLst/>
            <a:rect l="l" t="t" r="r" b="b"/>
            <a:pathLst>
              <a:path w="918156" h="918156">
                <a:moveTo>
                  <a:pt x="0" y="0"/>
                </a:moveTo>
                <a:lnTo>
                  <a:pt x="918156" y="0"/>
                </a:lnTo>
                <a:lnTo>
                  <a:pt x="918156" y="918156"/>
                </a:lnTo>
                <a:lnTo>
                  <a:pt x="0" y="918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8340144"/>
            <a:ext cx="918156" cy="918156"/>
          </a:xfrm>
          <a:custGeom>
            <a:avLst/>
            <a:gdLst/>
            <a:ahLst/>
            <a:cxnLst/>
            <a:rect l="l" t="t" r="r" b="b"/>
            <a:pathLst>
              <a:path w="918156" h="918156">
                <a:moveTo>
                  <a:pt x="0" y="0"/>
                </a:moveTo>
                <a:lnTo>
                  <a:pt x="918156" y="0"/>
                </a:lnTo>
                <a:lnTo>
                  <a:pt x="918156" y="918156"/>
                </a:lnTo>
                <a:lnTo>
                  <a:pt x="0" y="918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91785" y="4105275"/>
            <a:ext cx="13704431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4EBD5"/>
                </a:solidFill>
                <a:latin typeface="Maharlika"/>
                <a:ea typeface="Maharlika"/>
                <a:cs typeface="Maharlika"/>
                <a:sym typeface="Maharlika"/>
              </a:rPr>
              <a:t>Is your Christmas tree a real tree or an artificial tree?</a:t>
            </a:r>
          </a:p>
        </p:txBody>
      </p:sp>
      <p:sp>
        <p:nvSpPr>
          <p:cNvPr id="5" name="Freeform 5"/>
          <p:cNvSpPr/>
          <p:nvPr/>
        </p:nvSpPr>
        <p:spPr>
          <a:xfrm flipV="1">
            <a:off x="1288383" y="2615717"/>
            <a:ext cx="398791" cy="2193352"/>
          </a:xfrm>
          <a:custGeom>
            <a:avLst/>
            <a:gdLst/>
            <a:ahLst/>
            <a:cxnLst/>
            <a:rect l="l" t="t" r="r" b="b"/>
            <a:pathLst>
              <a:path w="398791" h="2193352">
                <a:moveTo>
                  <a:pt x="0" y="2193353"/>
                </a:moveTo>
                <a:lnTo>
                  <a:pt x="398791" y="2193353"/>
                </a:lnTo>
                <a:lnTo>
                  <a:pt x="398791" y="0"/>
                </a:lnTo>
                <a:lnTo>
                  <a:pt x="0" y="0"/>
                </a:lnTo>
                <a:lnTo>
                  <a:pt x="0" y="219335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8383" y="5477930"/>
            <a:ext cx="398791" cy="2193352"/>
          </a:xfrm>
          <a:custGeom>
            <a:avLst/>
            <a:gdLst/>
            <a:ahLst/>
            <a:cxnLst/>
            <a:rect l="l" t="t" r="r" b="b"/>
            <a:pathLst>
              <a:path w="398791" h="2193352">
                <a:moveTo>
                  <a:pt x="0" y="0"/>
                </a:moveTo>
                <a:lnTo>
                  <a:pt x="398791" y="0"/>
                </a:lnTo>
                <a:lnTo>
                  <a:pt x="398791" y="2193353"/>
                </a:lnTo>
                <a:lnTo>
                  <a:pt x="0" y="219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1144" y="1028700"/>
            <a:ext cx="918156" cy="918156"/>
          </a:xfrm>
          <a:custGeom>
            <a:avLst/>
            <a:gdLst/>
            <a:ahLst/>
            <a:cxnLst/>
            <a:rect l="l" t="t" r="r" b="b"/>
            <a:pathLst>
              <a:path w="918156" h="918156">
                <a:moveTo>
                  <a:pt x="0" y="0"/>
                </a:moveTo>
                <a:lnTo>
                  <a:pt x="918156" y="0"/>
                </a:lnTo>
                <a:lnTo>
                  <a:pt x="918156" y="918156"/>
                </a:lnTo>
                <a:lnTo>
                  <a:pt x="0" y="918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41144" y="8340144"/>
            <a:ext cx="918156" cy="918156"/>
          </a:xfrm>
          <a:custGeom>
            <a:avLst/>
            <a:gdLst/>
            <a:ahLst/>
            <a:cxnLst/>
            <a:rect l="l" t="t" r="r" b="b"/>
            <a:pathLst>
              <a:path w="918156" h="918156">
                <a:moveTo>
                  <a:pt x="0" y="0"/>
                </a:moveTo>
                <a:lnTo>
                  <a:pt x="918156" y="0"/>
                </a:lnTo>
                <a:lnTo>
                  <a:pt x="918156" y="918156"/>
                </a:lnTo>
                <a:lnTo>
                  <a:pt x="0" y="918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16600826" y="2615717"/>
            <a:ext cx="398791" cy="2193352"/>
          </a:xfrm>
          <a:custGeom>
            <a:avLst/>
            <a:gdLst/>
            <a:ahLst/>
            <a:cxnLst/>
            <a:rect l="l" t="t" r="r" b="b"/>
            <a:pathLst>
              <a:path w="398791" h="2193352">
                <a:moveTo>
                  <a:pt x="0" y="2193353"/>
                </a:moveTo>
                <a:lnTo>
                  <a:pt x="398791" y="2193353"/>
                </a:lnTo>
                <a:lnTo>
                  <a:pt x="398791" y="0"/>
                </a:lnTo>
                <a:lnTo>
                  <a:pt x="0" y="0"/>
                </a:lnTo>
                <a:lnTo>
                  <a:pt x="0" y="219335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00826" y="5477930"/>
            <a:ext cx="398791" cy="2193352"/>
          </a:xfrm>
          <a:custGeom>
            <a:avLst/>
            <a:gdLst/>
            <a:ahLst/>
            <a:cxnLst/>
            <a:rect l="l" t="t" r="r" b="b"/>
            <a:pathLst>
              <a:path w="398791" h="2193352">
                <a:moveTo>
                  <a:pt x="0" y="0"/>
                </a:moveTo>
                <a:lnTo>
                  <a:pt x="398791" y="0"/>
                </a:lnTo>
                <a:lnTo>
                  <a:pt x="398791" y="2193353"/>
                </a:lnTo>
                <a:lnTo>
                  <a:pt x="0" y="219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86400" y="8340144"/>
            <a:ext cx="7315200" cy="944326"/>
          </a:xfrm>
          <a:custGeom>
            <a:avLst/>
            <a:gdLst/>
            <a:ahLst/>
            <a:cxnLst/>
            <a:rect l="l" t="t" r="r" b="b"/>
            <a:pathLst>
              <a:path w="7315200" h="944326">
                <a:moveTo>
                  <a:pt x="0" y="0"/>
                </a:moveTo>
                <a:lnTo>
                  <a:pt x="7315200" y="0"/>
                </a:lnTo>
                <a:lnTo>
                  <a:pt x="7315200" y="944325"/>
                </a:lnTo>
                <a:lnTo>
                  <a:pt x="0" y="944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506160" y="1028700"/>
            <a:ext cx="1834983" cy="1296746"/>
          </a:xfrm>
          <a:custGeom>
            <a:avLst/>
            <a:gdLst/>
            <a:ahLst/>
            <a:cxnLst/>
            <a:rect l="l" t="t" r="r" b="b"/>
            <a:pathLst>
              <a:path w="1834983" h="1296746">
                <a:moveTo>
                  <a:pt x="0" y="0"/>
                </a:moveTo>
                <a:lnTo>
                  <a:pt x="1834984" y="0"/>
                </a:lnTo>
                <a:lnTo>
                  <a:pt x="1834984" y="1296746"/>
                </a:lnTo>
                <a:lnTo>
                  <a:pt x="0" y="1296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076825"/>
            <a:ext cx="16230600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43291F"/>
                </a:solidFill>
                <a:latin typeface="Maharlika"/>
                <a:ea typeface="Maharlika"/>
                <a:cs typeface="Maharlika"/>
                <a:sym typeface="Maharlika"/>
              </a:rPr>
              <a:t>What is the weather like in your country around Christmas time?</a:t>
            </a:r>
          </a:p>
        </p:txBody>
      </p:sp>
      <p:sp>
        <p:nvSpPr>
          <p:cNvPr id="3" name="Freeform 3"/>
          <p:cNvSpPr/>
          <p:nvPr/>
        </p:nvSpPr>
        <p:spPr>
          <a:xfrm rot="8100000">
            <a:off x="240426" y="529582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5"/>
                </a:lnTo>
                <a:lnTo>
                  <a:pt x="0" y="1345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>
            <a:off x="240426" y="8585737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6"/>
                </a:lnTo>
                <a:lnTo>
                  <a:pt x="0" y="134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5992521" y="8585737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6"/>
                </a:lnTo>
                <a:lnTo>
                  <a:pt x="0" y="134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88978" y="-657481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87180" y="2002154"/>
            <a:ext cx="1113640" cy="17265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105275"/>
            <a:ext cx="16141820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4EBD5"/>
                </a:solidFill>
                <a:latin typeface="Maharlika"/>
                <a:ea typeface="Maharlika"/>
                <a:cs typeface="Maharlika"/>
                <a:sym typeface="Maharlika"/>
              </a:rPr>
              <a:t>What kind of interesting things do you do for Christmas in your home country?</a:t>
            </a:r>
          </a:p>
        </p:txBody>
      </p:sp>
      <p:sp>
        <p:nvSpPr>
          <p:cNvPr id="3" name="Freeform 3"/>
          <p:cNvSpPr/>
          <p:nvPr/>
        </p:nvSpPr>
        <p:spPr>
          <a:xfrm>
            <a:off x="8488254" y="7991650"/>
            <a:ext cx="1257275" cy="1229844"/>
          </a:xfrm>
          <a:custGeom>
            <a:avLst/>
            <a:gdLst/>
            <a:ahLst/>
            <a:cxnLst/>
            <a:rect l="l" t="t" r="r" b="b"/>
            <a:pathLst>
              <a:path w="1257275" h="1229844">
                <a:moveTo>
                  <a:pt x="0" y="0"/>
                </a:moveTo>
                <a:lnTo>
                  <a:pt x="1257275" y="0"/>
                </a:lnTo>
                <a:lnTo>
                  <a:pt x="1257275" y="1229844"/>
                </a:lnTo>
                <a:lnTo>
                  <a:pt x="0" y="122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45934" y="7829110"/>
            <a:ext cx="1859149" cy="1554925"/>
          </a:xfrm>
          <a:custGeom>
            <a:avLst/>
            <a:gdLst/>
            <a:ahLst/>
            <a:cxnLst/>
            <a:rect l="l" t="t" r="r" b="b"/>
            <a:pathLst>
              <a:path w="1859149" h="1554925">
                <a:moveTo>
                  <a:pt x="0" y="0"/>
                </a:moveTo>
                <a:lnTo>
                  <a:pt x="1859149" y="0"/>
                </a:lnTo>
                <a:lnTo>
                  <a:pt x="1859149" y="1554925"/>
                </a:lnTo>
                <a:lnTo>
                  <a:pt x="0" y="15549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28700" y="7829110"/>
            <a:ext cx="1859149" cy="1554925"/>
          </a:xfrm>
          <a:custGeom>
            <a:avLst/>
            <a:gdLst/>
            <a:ahLst/>
            <a:cxnLst/>
            <a:rect l="l" t="t" r="r" b="b"/>
            <a:pathLst>
              <a:path w="1859149" h="1554925">
                <a:moveTo>
                  <a:pt x="1859149" y="0"/>
                </a:moveTo>
                <a:lnTo>
                  <a:pt x="0" y="0"/>
                </a:lnTo>
                <a:lnTo>
                  <a:pt x="0" y="1554925"/>
                </a:lnTo>
                <a:lnTo>
                  <a:pt x="1859149" y="1554925"/>
                </a:lnTo>
                <a:lnTo>
                  <a:pt x="18591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74602" y="1015147"/>
            <a:ext cx="1173358" cy="1577866"/>
          </a:xfrm>
          <a:custGeom>
            <a:avLst/>
            <a:gdLst/>
            <a:ahLst/>
            <a:cxnLst/>
            <a:rect l="l" t="t" r="r" b="b"/>
            <a:pathLst>
              <a:path w="1173358" h="1577866">
                <a:moveTo>
                  <a:pt x="0" y="0"/>
                </a:moveTo>
                <a:lnTo>
                  <a:pt x="1173358" y="0"/>
                </a:lnTo>
                <a:lnTo>
                  <a:pt x="1173358" y="1577866"/>
                </a:lnTo>
                <a:lnTo>
                  <a:pt x="0" y="1577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4572427" y="478548"/>
            <a:ext cx="482012" cy="2651064"/>
          </a:xfrm>
          <a:custGeom>
            <a:avLst/>
            <a:gdLst/>
            <a:ahLst/>
            <a:cxnLst/>
            <a:rect l="l" t="t" r="r" b="b"/>
            <a:pathLst>
              <a:path w="482012" h="2651064">
                <a:moveTo>
                  <a:pt x="0" y="0"/>
                </a:moveTo>
                <a:lnTo>
                  <a:pt x="482012" y="0"/>
                </a:lnTo>
                <a:lnTo>
                  <a:pt x="482012" y="2651064"/>
                </a:lnTo>
                <a:lnTo>
                  <a:pt x="0" y="2651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 flipV="1">
            <a:off x="13268123" y="478548"/>
            <a:ext cx="482012" cy="2651064"/>
          </a:xfrm>
          <a:custGeom>
            <a:avLst/>
            <a:gdLst/>
            <a:ahLst/>
            <a:cxnLst/>
            <a:rect l="l" t="t" r="r" b="b"/>
            <a:pathLst>
              <a:path w="482012" h="2651064">
                <a:moveTo>
                  <a:pt x="0" y="2651064"/>
                </a:moveTo>
                <a:lnTo>
                  <a:pt x="482012" y="2651064"/>
                </a:lnTo>
                <a:lnTo>
                  <a:pt x="482012" y="0"/>
                </a:lnTo>
                <a:lnTo>
                  <a:pt x="0" y="0"/>
                </a:lnTo>
                <a:lnTo>
                  <a:pt x="0" y="265106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63262" y="890431"/>
            <a:ext cx="1355523" cy="1827298"/>
          </a:xfrm>
          <a:custGeom>
            <a:avLst/>
            <a:gdLst/>
            <a:ahLst/>
            <a:cxnLst/>
            <a:rect l="l" t="t" r="r" b="b"/>
            <a:pathLst>
              <a:path w="1355523" h="1827298">
                <a:moveTo>
                  <a:pt x="1355523" y="0"/>
                </a:moveTo>
                <a:lnTo>
                  <a:pt x="0" y="0"/>
                </a:lnTo>
                <a:lnTo>
                  <a:pt x="0" y="1827298"/>
                </a:lnTo>
                <a:lnTo>
                  <a:pt x="1355523" y="1827298"/>
                </a:lnTo>
                <a:lnTo>
                  <a:pt x="135552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03777" y="890431"/>
            <a:ext cx="1355523" cy="1827298"/>
          </a:xfrm>
          <a:custGeom>
            <a:avLst/>
            <a:gdLst/>
            <a:ahLst/>
            <a:cxnLst/>
            <a:rect l="l" t="t" r="r" b="b"/>
            <a:pathLst>
              <a:path w="1355523" h="1827298">
                <a:moveTo>
                  <a:pt x="0" y="0"/>
                </a:moveTo>
                <a:lnTo>
                  <a:pt x="1355523" y="0"/>
                </a:lnTo>
                <a:lnTo>
                  <a:pt x="1355523" y="1827298"/>
                </a:lnTo>
                <a:lnTo>
                  <a:pt x="0" y="18272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31326" y="1226753"/>
            <a:ext cx="1154655" cy="1154655"/>
          </a:xfrm>
          <a:custGeom>
            <a:avLst/>
            <a:gdLst/>
            <a:ahLst/>
            <a:cxnLst/>
            <a:rect l="l" t="t" r="r" b="b"/>
            <a:pathLst>
              <a:path w="1154655" h="1154655">
                <a:moveTo>
                  <a:pt x="0" y="0"/>
                </a:moveTo>
                <a:lnTo>
                  <a:pt x="1154655" y="0"/>
                </a:lnTo>
                <a:lnTo>
                  <a:pt x="1154655" y="1154654"/>
                </a:lnTo>
                <a:lnTo>
                  <a:pt x="0" y="115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36581" y="1226753"/>
            <a:ext cx="1154655" cy="1154655"/>
          </a:xfrm>
          <a:custGeom>
            <a:avLst/>
            <a:gdLst/>
            <a:ahLst/>
            <a:cxnLst/>
            <a:rect l="l" t="t" r="r" b="b"/>
            <a:pathLst>
              <a:path w="1154655" h="1154655">
                <a:moveTo>
                  <a:pt x="0" y="0"/>
                </a:moveTo>
                <a:lnTo>
                  <a:pt x="1154655" y="0"/>
                </a:lnTo>
                <a:lnTo>
                  <a:pt x="1154655" y="1154654"/>
                </a:lnTo>
                <a:lnTo>
                  <a:pt x="0" y="115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4572427" y="7481175"/>
            <a:ext cx="482012" cy="2651064"/>
          </a:xfrm>
          <a:custGeom>
            <a:avLst/>
            <a:gdLst/>
            <a:ahLst/>
            <a:cxnLst/>
            <a:rect l="l" t="t" r="r" b="b"/>
            <a:pathLst>
              <a:path w="482012" h="2651064">
                <a:moveTo>
                  <a:pt x="0" y="0"/>
                </a:moveTo>
                <a:lnTo>
                  <a:pt x="482012" y="0"/>
                </a:lnTo>
                <a:lnTo>
                  <a:pt x="482012" y="2651064"/>
                </a:lnTo>
                <a:lnTo>
                  <a:pt x="0" y="2651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 flipV="1">
            <a:off x="13268123" y="7481175"/>
            <a:ext cx="482012" cy="2651064"/>
          </a:xfrm>
          <a:custGeom>
            <a:avLst/>
            <a:gdLst/>
            <a:ahLst/>
            <a:cxnLst/>
            <a:rect l="l" t="t" r="r" b="b"/>
            <a:pathLst>
              <a:path w="482012" h="2651064">
                <a:moveTo>
                  <a:pt x="0" y="2651064"/>
                </a:moveTo>
                <a:lnTo>
                  <a:pt x="482012" y="2651064"/>
                </a:lnTo>
                <a:lnTo>
                  <a:pt x="482012" y="0"/>
                </a:lnTo>
                <a:lnTo>
                  <a:pt x="0" y="0"/>
                </a:lnTo>
                <a:lnTo>
                  <a:pt x="0" y="265106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531326" y="8229380"/>
            <a:ext cx="1154655" cy="1154655"/>
          </a:xfrm>
          <a:custGeom>
            <a:avLst/>
            <a:gdLst/>
            <a:ahLst/>
            <a:cxnLst/>
            <a:rect l="l" t="t" r="r" b="b"/>
            <a:pathLst>
              <a:path w="1154655" h="1154655">
                <a:moveTo>
                  <a:pt x="0" y="0"/>
                </a:moveTo>
                <a:lnTo>
                  <a:pt x="1154655" y="0"/>
                </a:lnTo>
                <a:lnTo>
                  <a:pt x="1154655" y="1154655"/>
                </a:lnTo>
                <a:lnTo>
                  <a:pt x="0" y="11546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36581" y="8229380"/>
            <a:ext cx="1154655" cy="1154655"/>
          </a:xfrm>
          <a:custGeom>
            <a:avLst/>
            <a:gdLst/>
            <a:ahLst/>
            <a:cxnLst/>
            <a:rect l="l" t="t" r="r" b="b"/>
            <a:pathLst>
              <a:path w="1154655" h="1154655">
                <a:moveTo>
                  <a:pt x="0" y="0"/>
                </a:moveTo>
                <a:lnTo>
                  <a:pt x="1154655" y="0"/>
                </a:lnTo>
                <a:lnTo>
                  <a:pt x="1154655" y="1154655"/>
                </a:lnTo>
                <a:lnTo>
                  <a:pt x="0" y="11546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448956"/>
            <a:ext cx="16230600" cy="370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43291F"/>
                </a:solidFill>
                <a:latin typeface="Maharlika"/>
                <a:ea typeface="Maharlika"/>
                <a:cs typeface="Maharlika"/>
                <a:sym typeface="Maharlika"/>
              </a:rPr>
              <a:t>What is your attitude toward the commercialization of the Christmas season?</a:t>
            </a:r>
          </a:p>
          <a:p>
            <a:pPr marL="2072640" lvl="2" indent="-690880" algn="ctr">
              <a:lnSpc>
                <a:spcPts val="5759"/>
              </a:lnSpc>
              <a:buFont typeface="Arial"/>
              <a:buChar char="⚬"/>
            </a:pPr>
            <a:r>
              <a:rPr lang="en-US" sz="4800">
                <a:solidFill>
                  <a:srgbClr val="43291F"/>
                </a:solidFill>
                <a:latin typeface="Maharlika"/>
                <a:ea typeface="Maharlika"/>
                <a:cs typeface="Maharlika"/>
                <a:sym typeface="Maharlika"/>
              </a:rPr>
              <a:t>Is Christmas becoming too commercialized?</a:t>
            </a:r>
          </a:p>
        </p:txBody>
      </p:sp>
      <p:sp>
        <p:nvSpPr>
          <p:cNvPr id="3" name="Freeform 3"/>
          <p:cNvSpPr/>
          <p:nvPr/>
        </p:nvSpPr>
        <p:spPr>
          <a:xfrm>
            <a:off x="8505138" y="1202145"/>
            <a:ext cx="1277725" cy="1718212"/>
          </a:xfrm>
          <a:custGeom>
            <a:avLst/>
            <a:gdLst/>
            <a:ahLst/>
            <a:cxnLst/>
            <a:rect l="l" t="t" r="r" b="b"/>
            <a:pathLst>
              <a:path w="1277725" h="1718212">
                <a:moveTo>
                  <a:pt x="0" y="0"/>
                </a:moveTo>
                <a:lnTo>
                  <a:pt x="1277724" y="0"/>
                </a:lnTo>
                <a:lnTo>
                  <a:pt x="1277724" y="1718211"/>
                </a:lnTo>
                <a:lnTo>
                  <a:pt x="0" y="1718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100000">
            <a:off x="240426" y="529582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5"/>
                </a:lnTo>
                <a:lnTo>
                  <a:pt x="0" y="1345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700000">
            <a:off x="240426" y="8585737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6"/>
                </a:lnTo>
                <a:lnTo>
                  <a:pt x="0" y="1345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>
            <a:off x="15992521" y="529582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5"/>
                </a:lnTo>
                <a:lnTo>
                  <a:pt x="0" y="1345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00000">
            <a:off x="15992521" y="8585737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3" y="0"/>
                </a:lnTo>
                <a:lnTo>
                  <a:pt x="2055053" y="1345126"/>
                </a:lnTo>
                <a:lnTo>
                  <a:pt x="0" y="1345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419520"/>
            <a:ext cx="18288000" cy="2022857"/>
          </a:xfrm>
          <a:prstGeom prst="rect">
            <a:avLst/>
          </a:prstGeom>
          <a:solidFill>
            <a:srgbClr val="F4EBD5"/>
          </a:solid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4419520"/>
          </a:xfrm>
          <a:custGeom>
            <a:avLst/>
            <a:gdLst/>
            <a:ahLst/>
            <a:cxnLst/>
            <a:rect l="l" t="t" r="r" b="b"/>
            <a:pathLst>
              <a:path w="18288000" h="4419520">
                <a:moveTo>
                  <a:pt x="0" y="0"/>
                </a:moveTo>
                <a:lnTo>
                  <a:pt x="18288000" y="0"/>
                </a:lnTo>
                <a:lnTo>
                  <a:pt x="18288000" y="4419520"/>
                </a:lnTo>
                <a:lnTo>
                  <a:pt x="0" y="441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764" b="-1461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6686" y="4787511"/>
            <a:ext cx="1286874" cy="1286874"/>
          </a:xfrm>
          <a:custGeom>
            <a:avLst/>
            <a:gdLst/>
            <a:ahLst/>
            <a:cxnLst/>
            <a:rect l="l" t="t" r="r" b="b"/>
            <a:pathLst>
              <a:path w="1286874" h="1286874">
                <a:moveTo>
                  <a:pt x="0" y="0"/>
                </a:moveTo>
                <a:lnTo>
                  <a:pt x="1286874" y="0"/>
                </a:lnTo>
                <a:lnTo>
                  <a:pt x="1286874" y="1286874"/>
                </a:lnTo>
                <a:lnTo>
                  <a:pt x="0" y="128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7701" y="4787511"/>
            <a:ext cx="1634597" cy="1286874"/>
          </a:xfrm>
          <a:custGeom>
            <a:avLst/>
            <a:gdLst/>
            <a:ahLst/>
            <a:cxnLst/>
            <a:rect l="l" t="t" r="r" b="b"/>
            <a:pathLst>
              <a:path w="1634597" h="1286874">
                <a:moveTo>
                  <a:pt x="0" y="0"/>
                </a:moveTo>
                <a:lnTo>
                  <a:pt x="1634598" y="0"/>
                </a:lnTo>
                <a:lnTo>
                  <a:pt x="1634598" y="1286874"/>
                </a:lnTo>
                <a:lnTo>
                  <a:pt x="0" y="12868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76440" y="4787511"/>
            <a:ext cx="1286874" cy="1286874"/>
          </a:xfrm>
          <a:custGeom>
            <a:avLst/>
            <a:gdLst/>
            <a:ahLst/>
            <a:cxnLst/>
            <a:rect l="l" t="t" r="r" b="b"/>
            <a:pathLst>
              <a:path w="1286874" h="1286874">
                <a:moveTo>
                  <a:pt x="0" y="0"/>
                </a:moveTo>
                <a:lnTo>
                  <a:pt x="1286874" y="0"/>
                </a:lnTo>
                <a:lnTo>
                  <a:pt x="1286874" y="1286874"/>
                </a:lnTo>
                <a:lnTo>
                  <a:pt x="0" y="128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577455" y="4787511"/>
            <a:ext cx="1634597" cy="1286874"/>
          </a:xfrm>
          <a:custGeom>
            <a:avLst/>
            <a:gdLst/>
            <a:ahLst/>
            <a:cxnLst/>
            <a:rect l="l" t="t" r="r" b="b"/>
            <a:pathLst>
              <a:path w="1634597" h="1286874">
                <a:moveTo>
                  <a:pt x="1634597" y="0"/>
                </a:moveTo>
                <a:lnTo>
                  <a:pt x="0" y="0"/>
                </a:lnTo>
                <a:lnTo>
                  <a:pt x="0" y="1286874"/>
                </a:lnTo>
                <a:lnTo>
                  <a:pt x="1634597" y="1286874"/>
                </a:lnTo>
                <a:lnTo>
                  <a:pt x="16345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26194" y="4787511"/>
            <a:ext cx="1286874" cy="1286874"/>
          </a:xfrm>
          <a:custGeom>
            <a:avLst/>
            <a:gdLst/>
            <a:ahLst/>
            <a:cxnLst/>
            <a:rect l="l" t="t" r="r" b="b"/>
            <a:pathLst>
              <a:path w="1286874" h="1286874">
                <a:moveTo>
                  <a:pt x="0" y="0"/>
                </a:moveTo>
                <a:lnTo>
                  <a:pt x="1286874" y="0"/>
                </a:lnTo>
                <a:lnTo>
                  <a:pt x="1286874" y="1286874"/>
                </a:lnTo>
                <a:lnTo>
                  <a:pt x="0" y="128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27209" y="4787511"/>
            <a:ext cx="1634597" cy="1286874"/>
          </a:xfrm>
          <a:custGeom>
            <a:avLst/>
            <a:gdLst/>
            <a:ahLst/>
            <a:cxnLst/>
            <a:rect l="l" t="t" r="r" b="b"/>
            <a:pathLst>
              <a:path w="1634597" h="1286874">
                <a:moveTo>
                  <a:pt x="0" y="0"/>
                </a:moveTo>
                <a:lnTo>
                  <a:pt x="1634597" y="0"/>
                </a:lnTo>
                <a:lnTo>
                  <a:pt x="1634597" y="1286874"/>
                </a:lnTo>
                <a:lnTo>
                  <a:pt x="0" y="12868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75948" y="4787511"/>
            <a:ext cx="1286874" cy="1286874"/>
          </a:xfrm>
          <a:custGeom>
            <a:avLst/>
            <a:gdLst/>
            <a:ahLst/>
            <a:cxnLst/>
            <a:rect l="l" t="t" r="r" b="b"/>
            <a:pathLst>
              <a:path w="1286874" h="1286874">
                <a:moveTo>
                  <a:pt x="0" y="0"/>
                </a:moveTo>
                <a:lnTo>
                  <a:pt x="1286873" y="0"/>
                </a:lnTo>
                <a:lnTo>
                  <a:pt x="1286873" y="1286874"/>
                </a:lnTo>
                <a:lnTo>
                  <a:pt x="0" y="128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676963" y="4787511"/>
            <a:ext cx="1634597" cy="1286874"/>
          </a:xfrm>
          <a:custGeom>
            <a:avLst/>
            <a:gdLst/>
            <a:ahLst/>
            <a:cxnLst/>
            <a:rect l="l" t="t" r="r" b="b"/>
            <a:pathLst>
              <a:path w="1634597" h="1286874">
                <a:moveTo>
                  <a:pt x="1634597" y="0"/>
                </a:moveTo>
                <a:lnTo>
                  <a:pt x="0" y="0"/>
                </a:lnTo>
                <a:lnTo>
                  <a:pt x="0" y="1286874"/>
                </a:lnTo>
                <a:lnTo>
                  <a:pt x="1634597" y="1286874"/>
                </a:lnTo>
                <a:lnTo>
                  <a:pt x="16345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25701" y="4787511"/>
            <a:ext cx="1286874" cy="1286874"/>
          </a:xfrm>
          <a:custGeom>
            <a:avLst/>
            <a:gdLst/>
            <a:ahLst/>
            <a:cxnLst/>
            <a:rect l="l" t="t" r="r" b="b"/>
            <a:pathLst>
              <a:path w="1286874" h="1286874">
                <a:moveTo>
                  <a:pt x="0" y="0"/>
                </a:moveTo>
                <a:lnTo>
                  <a:pt x="1286874" y="0"/>
                </a:lnTo>
                <a:lnTo>
                  <a:pt x="1286874" y="1286874"/>
                </a:lnTo>
                <a:lnTo>
                  <a:pt x="0" y="128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26717" y="4787511"/>
            <a:ext cx="1634597" cy="1286874"/>
          </a:xfrm>
          <a:custGeom>
            <a:avLst/>
            <a:gdLst/>
            <a:ahLst/>
            <a:cxnLst/>
            <a:rect l="l" t="t" r="r" b="b"/>
            <a:pathLst>
              <a:path w="1634597" h="1286874">
                <a:moveTo>
                  <a:pt x="0" y="0"/>
                </a:moveTo>
                <a:lnTo>
                  <a:pt x="1634597" y="0"/>
                </a:lnTo>
                <a:lnTo>
                  <a:pt x="1634597" y="1286874"/>
                </a:lnTo>
                <a:lnTo>
                  <a:pt x="0" y="12868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18851" y="6843686"/>
            <a:ext cx="14650298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F4EBD5"/>
                </a:solidFill>
                <a:latin typeface="Maharlika"/>
                <a:ea typeface="Maharlika"/>
                <a:cs typeface="Maharlika"/>
                <a:sym typeface="Maharlika"/>
              </a:rPr>
              <a:t>Merry Christmas </a:t>
            </a:r>
          </a:p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F4EBD5"/>
                </a:solidFill>
                <a:latin typeface="Maharlika"/>
                <a:ea typeface="Maharlika"/>
                <a:cs typeface="Maharlika"/>
                <a:sym typeface="Maharlika"/>
              </a:rPr>
              <a:t>&amp; Happy New Year!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63215" y="5031610"/>
            <a:ext cx="1824587" cy="1824587"/>
          </a:xfrm>
          <a:custGeom>
            <a:avLst/>
            <a:gdLst/>
            <a:ahLst/>
            <a:cxnLst/>
            <a:rect l="l" t="t" r="r" b="b"/>
            <a:pathLst>
              <a:path w="1824587" h="1824587">
                <a:moveTo>
                  <a:pt x="0" y="0"/>
                </a:moveTo>
                <a:lnTo>
                  <a:pt x="1824586" y="0"/>
                </a:lnTo>
                <a:lnTo>
                  <a:pt x="1824586" y="1824587"/>
                </a:lnTo>
                <a:lnTo>
                  <a:pt x="0" y="1824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02734" y="6539647"/>
            <a:ext cx="2779292" cy="2718653"/>
          </a:xfrm>
          <a:custGeom>
            <a:avLst/>
            <a:gdLst/>
            <a:ahLst/>
            <a:cxnLst/>
            <a:rect l="l" t="t" r="r" b="b"/>
            <a:pathLst>
              <a:path w="2779292" h="2718653">
                <a:moveTo>
                  <a:pt x="0" y="0"/>
                </a:moveTo>
                <a:lnTo>
                  <a:pt x="2779292" y="0"/>
                </a:lnTo>
                <a:lnTo>
                  <a:pt x="2779292" y="2718653"/>
                </a:lnTo>
                <a:lnTo>
                  <a:pt x="0" y="2718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63215" y="1028700"/>
            <a:ext cx="1824587" cy="3155732"/>
          </a:xfrm>
          <a:custGeom>
            <a:avLst/>
            <a:gdLst/>
            <a:ahLst/>
            <a:cxnLst/>
            <a:rect l="l" t="t" r="r" b="b"/>
            <a:pathLst>
              <a:path w="1824587" h="3155732">
                <a:moveTo>
                  <a:pt x="0" y="0"/>
                </a:moveTo>
                <a:lnTo>
                  <a:pt x="1824586" y="0"/>
                </a:lnTo>
                <a:lnTo>
                  <a:pt x="1824586" y="3155732"/>
                </a:lnTo>
                <a:lnTo>
                  <a:pt x="0" y="3155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45934" y="7703375"/>
            <a:ext cx="1859149" cy="1554925"/>
          </a:xfrm>
          <a:custGeom>
            <a:avLst/>
            <a:gdLst/>
            <a:ahLst/>
            <a:cxnLst/>
            <a:rect l="l" t="t" r="r" b="b"/>
            <a:pathLst>
              <a:path w="1859149" h="1554925">
                <a:moveTo>
                  <a:pt x="0" y="0"/>
                </a:moveTo>
                <a:lnTo>
                  <a:pt x="1859149" y="0"/>
                </a:lnTo>
                <a:lnTo>
                  <a:pt x="1859149" y="1554925"/>
                </a:lnTo>
                <a:lnTo>
                  <a:pt x="0" y="155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94939" y="1028700"/>
            <a:ext cx="3594883" cy="4834194"/>
          </a:xfrm>
          <a:custGeom>
            <a:avLst/>
            <a:gdLst/>
            <a:ahLst/>
            <a:cxnLst/>
            <a:rect l="l" t="t" r="r" b="b"/>
            <a:pathLst>
              <a:path w="3594883" h="4834194">
                <a:moveTo>
                  <a:pt x="0" y="0"/>
                </a:moveTo>
                <a:lnTo>
                  <a:pt x="3594882" y="0"/>
                </a:lnTo>
                <a:lnTo>
                  <a:pt x="3594882" y="4834194"/>
                </a:lnTo>
                <a:lnTo>
                  <a:pt x="0" y="4834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3268730"/>
            <a:ext cx="8115300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dirty="0">
                <a:solidFill>
                  <a:srgbClr val="F4EBD5"/>
                </a:solidFill>
                <a:latin typeface="Maharlika"/>
                <a:ea typeface="Maharlika"/>
                <a:cs typeface="Maharlika"/>
                <a:sym typeface="Maharlika"/>
              </a:rPr>
              <a:t>Game: Guessing songs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2019280" cy="10287000"/>
          </a:xfrm>
          <a:prstGeom prst="rect">
            <a:avLst/>
          </a:prstGeom>
          <a:solidFill>
            <a:srgbClr val="778966"/>
          </a:solidFill>
        </p:spPr>
      </p:sp>
      <p:sp>
        <p:nvSpPr>
          <p:cNvPr id="3" name="Freeform 3"/>
          <p:cNvSpPr/>
          <p:nvPr/>
        </p:nvSpPr>
        <p:spPr>
          <a:xfrm>
            <a:off x="566921" y="1053343"/>
            <a:ext cx="923557" cy="923557"/>
          </a:xfrm>
          <a:custGeom>
            <a:avLst/>
            <a:gdLst/>
            <a:ahLst/>
            <a:cxnLst/>
            <a:rect l="l" t="t" r="r" b="b"/>
            <a:pathLst>
              <a:path w="923557" h="923557">
                <a:moveTo>
                  <a:pt x="0" y="0"/>
                </a:moveTo>
                <a:lnTo>
                  <a:pt x="923558" y="0"/>
                </a:lnTo>
                <a:lnTo>
                  <a:pt x="923558" y="923558"/>
                </a:lnTo>
                <a:lnTo>
                  <a:pt x="0" y="9235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5193" y="3798359"/>
            <a:ext cx="1027013" cy="1004606"/>
          </a:xfrm>
          <a:custGeom>
            <a:avLst/>
            <a:gdLst/>
            <a:ahLst/>
            <a:cxnLst/>
            <a:rect l="l" t="t" r="r" b="b"/>
            <a:pathLst>
              <a:path w="1027013" h="1004606">
                <a:moveTo>
                  <a:pt x="0" y="0"/>
                </a:moveTo>
                <a:lnTo>
                  <a:pt x="1027014" y="0"/>
                </a:lnTo>
                <a:lnTo>
                  <a:pt x="1027014" y="1004605"/>
                </a:lnTo>
                <a:lnTo>
                  <a:pt x="0" y="10046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6921" y="2425851"/>
            <a:ext cx="923557" cy="923557"/>
          </a:xfrm>
          <a:custGeom>
            <a:avLst/>
            <a:gdLst/>
            <a:ahLst/>
            <a:cxnLst/>
            <a:rect l="l" t="t" r="r" b="b"/>
            <a:pathLst>
              <a:path w="923557" h="923557">
                <a:moveTo>
                  <a:pt x="0" y="0"/>
                </a:moveTo>
                <a:lnTo>
                  <a:pt x="923558" y="0"/>
                </a:lnTo>
                <a:lnTo>
                  <a:pt x="923558" y="923557"/>
                </a:lnTo>
                <a:lnTo>
                  <a:pt x="0" y="923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6921" y="5508679"/>
            <a:ext cx="923557" cy="923557"/>
          </a:xfrm>
          <a:custGeom>
            <a:avLst/>
            <a:gdLst/>
            <a:ahLst/>
            <a:cxnLst/>
            <a:rect l="l" t="t" r="r" b="b"/>
            <a:pathLst>
              <a:path w="923557" h="923557">
                <a:moveTo>
                  <a:pt x="0" y="0"/>
                </a:moveTo>
                <a:lnTo>
                  <a:pt x="923558" y="0"/>
                </a:lnTo>
                <a:lnTo>
                  <a:pt x="923558" y="923557"/>
                </a:lnTo>
                <a:lnTo>
                  <a:pt x="0" y="9235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5193" y="8253694"/>
            <a:ext cx="1027013" cy="1004606"/>
          </a:xfrm>
          <a:custGeom>
            <a:avLst/>
            <a:gdLst/>
            <a:ahLst/>
            <a:cxnLst/>
            <a:rect l="l" t="t" r="r" b="b"/>
            <a:pathLst>
              <a:path w="1027013" h="1004606">
                <a:moveTo>
                  <a:pt x="0" y="0"/>
                </a:moveTo>
                <a:lnTo>
                  <a:pt x="1027014" y="0"/>
                </a:lnTo>
                <a:lnTo>
                  <a:pt x="1027014" y="1004606"/>
                </a:lnTo>
                <a:lnTo>
                  <a:pt x="0" y="1004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6921" y="6881186"/>
            <a:ext cx="923557" cy="923557"/>
          </a:xfrm>
          <a:custGeom>
            <a:avLst/>
            <a:gdLst/>
            <a:ahLst/>
            <a:cxnLst/>
            <a:rect l="l" t="t" r="r" b="b"/>
            <a:pathLst>
              <a:path w="923557" h="923557">
                <a:moveTo>
                  <a:pt x="0" y="0"/>
                </a:moveTo>
                <a:lnTo>
                  <a:pt x="923558" y="0"/>
                </a:lnTo>
                <a:lnTo>
                  <a:pt x="923558" y="923558"/>
                </a:lnTo>
                <a:lnTo>
                  <a:pt x="0" y="9235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6033553" y="1976901"/>
          <a:ext cx="11225747" cy="7467598"/>
        </p:xfrm>
        <a:graphic>
          <a:graphicData uri="http://schemas.openxmlformats.org/drawingml/2006/table">
            <a:tbl>
              <a:tblPr/>
              <a:tblGrid>
                <a:gridCol w="247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3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033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719"/>
                        </a:lnSpc>
                        <a:defRPr/>
                      </a:pPr>
                      <a:r>
                        <a:rPr lang="en-US" sz="4800">
                          <a:solidFill>
                            <a:srgbClr val="FFFFFF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Snowman - Sia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45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FFFFFF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Santa Tell Me - Ariana Grande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45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FFFFFF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All I want for Christmas is you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45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FFFFFF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Hallelujah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545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dirty="0">
                          <a:solidFill>
                            <a:srgbClr val="FFFFFF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The Man with the Bag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545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dirty="0">
                          <a:solidFill>
                            <a:srgbClr val="FFFFFF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Here comes Santa Claus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259559" y="-330787"/>
            <a:ext cx="2629447" cy="2629447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2861416" y="5143500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7" y="0"/>
                </a:lnTo>
                <a:lnTo>
                  <a:pt x="3172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0" name="y2meta.com - Sia - Snowman [Official Video] (128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543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87377" y="2351833"/>
            <a:ext cx="609600" cy="609600"/>
          </a:xfrm>
          <a:prstGeom prst="rect">
            <a:avLst/>
          </a:prstGeom>
        </p:spPr>
      </p:pic>
      <p:pic>
        <p:nvPicPr>
          <p:cNvPr id="31" name="y2meta.com - Ariana Grande – Santa Tell Me (128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383" end="173745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87377" y="3640840"/>
            <a:ext cx="609600" cy="609600"/>
          </a:xfrm>
          <a:prstGeom prst="rect">
            <a:avLst/>
          </a:prstGeom>
        </p:spPr>
      </p:pic>
      <p:pic>
        <p:nvPicPr>
          <p:cNvPr id="32" name="y2meta.com - Mariah Carey &amp; Justin Bieber - All I Want For Christmas Is You (lyrics on screen) (128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72830" end="128138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87377" y="4929847"/>
            <a:ext cx="609600" cy="609600"/>
          </a:xfrm>
          <a:prstGeom prst="rect">
            <a:avLst/>
          </a:prstGeom>
        </p:spPr>
      </p:pic>
      <p:pic>
        <p:nvPicPr>
          <p:cNvPr id="33" name="y2meta.com - Pentatonix - Hallelujah (Official Video) (128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513" end="95358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87377" y="6181082"/>
            <a:ext cx="609600" cy="609600"/>
          </a:xfrm>
          <a:prstGeom prst="rect">
            <a:avLst/>
          </a:prstGeom>
        </p:spPr>
      </p:pic>
      <p:pic>
        <p:nvPicPr>
          <p:cNvPr id="35" name="Darren Criss - (Everybody’s Waitin’ For) The Man With The Bag ft. Adam Lamber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2155" end="114893.23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54603" y="7295454"/>
            <a:ext cx="609600" cy="609600"/>
          </a:xfrm>
          <a:prstGeom prst="rect">
            <a:avLst/>
          </a:prstGeom>
        </p:spPr>
      </p:pic>
      <p:pic>
        <p:nvPicPr>
          <p:cNvPr id="34" name="Pentatonix - Here Comes Santa Claus (Yule Log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119517.759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54603" y="8546689"/>
            <a:ext cx="609600" cy="6096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8550801" y="2005476"/>
            <a:ext cx="8689449" cy="1302315"/>
            <a:chOff x="8550801" y="2005476"/>
            <a:chExt cx="8689449" cy="1302315"/>
          </a:xfrm>
        </p:grpSpPr>
        <p:grpSp>
          <p:nvGrpSpPr>
            <p:cNvPr id="12" name="Group 12"/>
            <p:cNvGrpSpPr/>
            <p:nvPr/>
          </p:nvGrpSpPr>
          <p:grpSpPr>
            <a:xfrm>
              <a:off x="8550801" y="2005476"/>
              <a:ext cx="8689449" cy="1302315"/>
              <a:chOff x="0" y="0"/>
              <a:chExt cx="2288579" cy="34299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288579" cy="342997"/>
              </a:xfrm>
              <a:custGeom>
                <a:avLst/>
                <a:gdLst/>
                <a:ahLst/>
                <a:cxnLst/>
                <a:rect l="l" t="t" r="r" b="b"/>
                <a:pathLst>
                  <a:path w="2288579" h="342997">
                    <a:moveTo>
                      <a:pt x="0" y="0"/>
                    </a:moveTo>
                    <a:lnTo>
                      <a:pt x="2288579" y="0"/>
                    </a:lnTo>
                    <a:lnTo>
                      <a:pt x="2288579" y="342997"/>
                    </a:lnTo>
                    <a:lnTo>
                      <a:pt x="0" y="342997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288579" cy="3810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00" y="2138049"/>
              <a:ext cx="1092216" cy="1092216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8550801" y="3349408"/>
            <a:ext cx="8689449" cy="1180959"/>
            <a:chOff x="8550801" y="3349408"/>
            <a:chExt cx="8689449" cy="1180959"/>
          </a:xfrm>
        </p:grpSpPr>
        <p:grpSp>
          <p:nvGrpSpPr>
            <p:cNvPr id="15" name="Group 15"/>
            <p:cNvGrpSpPr/>
            <p:nvPr/>
          </p:nvGrpSpPr>
          <p:grpSpPr>
            <a:xfrm>
              <a:off x="8550801" y="3349408"/>
              <a:ext cx="8689449" cy="1180959"/>
              <a:chOff x="0" y="0"/>
              <a:chExt cx="2288579" cy="31103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88579" cy="311035"/>
              </a:xfrm>
              <a:custGeom>
                <a:avLst/>
                <a:gdLst/>
                <a:ahLst/>
                <a:cxnLst/>
                <a:rect l="l" t="t" r="r" b="b"/>
                <a:pathLst>
                  <a:path w="2288579" h="311035">
                    <a:moveTo>
                      <a:pt x="0" y="0"/>
                    </a:moveTo>
                    <a:lnTo>
                      <a:pt x="2288579" y="0"/>
                    </a:lnTo>
                    <a:lnTo>
                      <a:pt x="2288579" y="311035"/>
                    </a:lnTo>
                    <a:lnTo>
                      <a:pt x="0" y="311035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288579" cy="3491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00" y="3382639"/>
              <a:ext cx="1092216" cy="1092216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550801" y="4568787"/>
            <a:ext cx="8689449" cy="1178847"/>
            <a:chOff x="8550801" y="4568787"/>
            <a:chExt cx="8689449" cy="1178847"/>
          </a:xfrm>
        </p:grpSpPr>
        <p:grpSp>
          <p:nvGrpSpPr>
            <p:cNvPr id="18" name="Group 18"/>
            <p:cNvGrpSpPr/>
            <p:nvPr/>
          </p:nvGrpSpPr>
          <p:grpSpPr>
            <a:xfrm>
              <a:off x="8550801" y="4568787"/>
              <a:ext cx="8689449" cy="1178847"/>
              <a:chOff x="0" y="0"/>
              <a:chExt cx="2288579" cy="31047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288579" cy="310478"/>
              </a:xfrm>
              <a:custGeom>
                <a:avLst/>
                <a:gdLst/>
                <a:ahLst/>
                <a:cxnLst/>
                <a:rect l="l" t="t" r="r" b="b"/>
                <a:pathLst>
                  <a:path w="2288579" h="310478">
                    <a:moveTo>
                      <a:pt x="0" y="0"/>
                    </a:moveTo>
                    <a:lnTo>
                      <a:pt x="2288579" y="0"/>
                    </a:lnTo>
                    <a:lnTo>
                      <a:pt x="2288579" y="310478"/>
                    </a:lnTo>
                    <a:lnTo>
                      <a:pt x="0" y="310478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288579" cy="3485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00" y="4629928"/>
              <a:ext cx="1092216" cy="1092216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8541276" y="5787112"/>
            <a:ext cx="8698974" cy="1179054"/>
            <a:chOff x="8541276" y="5787112"/>
            <a:chExt cx="8698974" cy="1179054"/>
          </a:xfrm>
        </p:grpSpPr>
        <p:grpSp>
          <p:nvGrpSpPr>
            <p:cNvPr id="21" name="Group 21"/>
            <p:cNvGrpSpPr/>
            <p:nvPr/>
          </p:nvGrpSpPr>
          <p:grpSpPr>
            <a:xfrm>
              <a:off x="8541276" y="5787112"/>
              <a:ext cx="8698974" cy="1179054"/>
              <a:chOff x="0" y="0"/>
              <a:chExt cx="2291088" cy="31053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91088" cy="310533"/>
              </a:xfrm>
              <a:custGeom>
                <a:avLst/>
                <a:gdLst/>
                <a:ahLst/>
                <a:cxnLst/>
                <a:rect l="l" t="t" r="r" b="b"/>
                <a:pathLst>
                  <a:path w="2291088" h="310533">
                    <a:moveTo>
                      <a:pt x="0" y="0"/>
                    </a:moveTo>
                    <a:lnTo>
                      <a:pt x="2291088" y="0"/>
                    </a:lnTo>
                    <a:lnTo>
                      <a:pt x="2291088" y="310533"/>
                    </a:lnTo>
                    <a:lnTo>
                      <a:pt x="0" y="310533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291088" cy="3486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00" y="5829300"/>
              <a:ext cx="1092216" cy="109221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8541276" y="7015265"/>
            <a:ext cx="8698974" cy="1172924"/>
            <a:chOff x="8541276" y="7015265"/>
            <a:chExt cx="8698974" cy="1172924"/>
          </a:xfrm>
        </p:grpSpPr>
        <p:grpSp>
          <p:nvGrpSpPr>
            <p:cNvPr id="24" name="Group 24"/>
            <p:cNvGrpSpPr/>
            <p:nvPr/>
          </p:nvGrpSpPr>
          <p:grpSpPr>
            <a:xfrm>
              <a:off x="8541276" y="7015265"/>
              <a:ext cx="8698974" cy="1172924"/>
              <a:chOff x="0" y="0"/>
              <a:chExt cx="2291088" cy="30891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291088" cy="308918"/>
              </a:xfrm>
              <a:custGeom>
                <a:avLst/>
                <a:gdLst/>
                <a:ahLst/>
                <a:cxnLst/>
                <a:rect l="l" t="t" r="r" b="b"/>
                <a:pathLst>
                  <a:path w="2291088" h="308918">
                    <a:moveTo>
                      <a:pt x="0" y="0"/>
                    </a:moveTo>
                    <a:lnTo>
                      <a:pt x="2291088" y="0"/>
                    </a:lnTo>
                    <a:lnTo>
                      <a:pt x="2291088" y="308918"/>
                    </a:lnTo>
                    <a:lnTo>
                      <a:pt x="0" y="308918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291088" cy="3470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00" y="7049973"/>
              <a:ext cx="1092216" cy="1092216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8531751" y="8237288"/>
            <a:ext cx="8708499" cy="1169529"/>
            <a:chOff x="8531751" y="8237288"/>
            <a:chExt cx="8708499" cy="1169529"/>
          </a:xfrm>
        </p:grpSpPr>
        <p:grpSp>
          <p:nvGrpSpPr>
            <p:cNvPr id="27" name="Group 27"/>
            <p:cNvGrpSpPr/>
            <p:nvPr/>
          </p:nvGrpSpPr>
          <p:grpSpPr>
            <a:xfrm>
              <a:off x="8531751" y="8237288"/>
              <a:ext cx="8708499" cy="1169529"/>
              <a:chOff x="0" y="0"/>
              <a:chExt cx="2293596" cy="30802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293596" cy="308024"/>
              </a:xfrm>
              <a:custGeom>
                <a:avLst/>
                <a:gdLst/>
                <a:ahLst/>
                <a:cxnLst/>
                <a:rect l="l" t="t" r="r" b="b"/>
                <a:pathLst>
                  <a:path w="2293596" h="308024">
                    <a:moveTo>
                      <a:pt x="0" y="0"/>
                    </a:moveTo>
                    <a:lnTo>
                      <a:pt x="2293596" y="0"/>
                    </a:lnTo>
                    <a:lnTo>
                      <a:pt x="2293596" y="308024"/>
                    </a:lnTo>
                    <a:lnTo>
                      <a:pt x="0" y="308024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293596" cy="3461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9600" y="8270647"/>
              <a:ext cx="1092216" cy="109221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10820400" y="151512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aharlika" panose="020B0604020202020204" charset="0"/>
              </a:rPr>
              <a:t>Note: Click the icon to reveal answers.</a:t>
            </a:r>
            <a:endParaRPr lang="en-US" dirty="0">
              <a:solidFill>
                <a:schemeClr val="bg1"/>
              </a:solidFill>
              <a:latin typeface="Maharlika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3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68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81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00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26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32343" y="1028700"/>
            <a:ext cx="918156" cy="918156"/>
          </a:xfrm>
          <a:custGeom>
            <a:avLst/>
            <a:gdLst/>
            <a:ahLst/>
            <a:cxnLst/>
            <a:rect l="l" t="t" r="r" b="b"/>
            <a:pathLst>
              <a:path w="918156" h="918156">
                <a:moveTo>
                  <a:pt x="0" y="0"/>
                </a:moveTo>
                <a:lnTo>
                  <a:pt x="918157" y="0"/>
                </a:lnTo>
                <a:lnTo>
                  <a:pt x="918157" y="918156"/>
                </a:lnTo>
                <a:lnTo>
                  <a:pt x="0" y="918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32343" y="8340144"/>
            <a:ext cx="918156" cy="918156"/>
          </a:xfrm>
          <a:custGeom>
            <a:avLst/>
            <a:gdLst/>
            <a:ahLst/>
            <a:cxnLst/>
            <a:rect l="l" t="t" r="r" b="b"/>
            <a:pathLst>
              <a:path w="918156" h="918156">
                <a:moveTo>
                  <a:pt x="0" y="0"/>
                </a:moveTo>
                <a:lnTo>
                  <a:pt x="918157" y="0"/>
                </a:lnTo>
                <a:lnTo>
                  <a:pt x="918157" y="918156"/>
                </a:lnTo>
                <a:lnTo>
                  <a:pt x="0" y="918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3892026" y="2615717"/>
            <a:ext cx="398791" cy="2193352"/>
          </a:xfrm>
          <a:custGeom>
            <a:avLst/>
            <a:gdLst/>
            <a:ahLst/>
            <a:cxnLst/>
            <a:rect l="l" t="t" r="r" b="b"/>
            <a:pathLst>
              <a:path w="398791" h="2193352">
                <a:moveTo>
                  <a:pt x="0" y="2193353"/>
                </a:moveTo>
                <a:lnTo>
                  <a:pt x="398791" y="2193353"/>
                </a:lnTo>
                <a:lnTo>
                  <a:pt x="398791" y="0"/>
                </a:lnTo>
                <a:lnTo>
                  <a:pt x="0" y="0"/>
                </a:lnTo>
                <a:lnTo>
                  <a:pt x="0" y="2193353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92026" y="5477930"/>
            <a:ext cx="398791" cy="2193352"/>
          </a:xfrm>
          <a:custGeom>
            <a:avLst/>
            <a:gdLst/>
            <a:ahLst/>
            <a:cxnLst/>
            <a:rect l="l" t="t" r="r" b="b"/>
            <a:pathLst>
              <a:path w="398791" h="2193352">
                <a:moveTo>
                  <a:pt x="0" y="0"/>
                </a:moveTo>
                <a:lnTo>
                  <a:pt x="398791" y="0"/>
                </a:lnTo>
                <a:lnTo>
                  <a:pt x="398791" y="2193353"/>
                </a:lnTo>
                <a:lnTo>
                  <a:pt x="0" y="21933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41144" y="1028700"/>
            <a:ext cx="918156" cy="918156"/>
          </a:xfrm>
          <a:custGeom>
            <a:avLst/>
            <a:gdLst/>
            <a:ahLst/>
            <a:cxnLst/>
            <a:rect l="l" t="t" r="r" b="b"/>
            <a:pathLst>
              <a:path w="918156" h="918156">
                <a:moveTo>
                  <a:pt x="0" y="0"/>
                </a:moveTo>
                <a:lnTo>
                  <a:pt x="918156" y="0"/>
                </a:lnTo>
                <a:lnTo>
                  <a:pt x="918156" y="918156"/>
                </a:lnTo>
                <a:lnTo>
                  <a:pt x="0" y="918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1144" y="8340144"/>
            <a:ext cx="918156" cy="918156"/>
          </a:xfrm>
          <a:custGeom>
            <a:avLst/>
            <a:gdLst/>
            <a:ahLst/>
            <a:cxnLst/>
            <a:rect l="l" t="t" r="r" b="b"/>
            <a:pathLst>
              <a:path w="918156" h="918156">
                <a:moveTo>
                  <a:pt x="0" y="0"/>
                </a:moveTo>
                <a:lnTo>
                  <a:pt x="918156" y="0"/>
                </a:lnTo>
                <a:lnTo>
                  <a:pt x="918156" y="918156"/>
                </a:lnTo>
                <a:lnTo>
                  <a:pt x="0" y="918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16600826" y="2615717"/>
            <a:ext cx="398791" cy="2193352"/>
          </a:xfrm>
          <a:custGeom>
            <a:avLst/>
            <a:gdLst/>
            <a:ahLst/>
            <a:cxnLst/>
            <a:rect l="l" t="t" r="r" b="b"/>
            <a:pathLst>
              <a:path w="398791" h="2193352">
                <a:moveTo>
                  <a:pt x="0" y="2193353"/>
                </a:moveTo>
                <a:lnTo>
                  <a:pt x="398791" y="2193353"/>
                </a:lnTo>
                <a:lnTo>
                  <a:pt x="398791" y="0"/>
                </a:lnTo>
                <a:lnTo>
                  <a:pt x="0" y="0"/>
                </a:lnTo>
                <a:lnTo>
                  <a:pt x="0" y="2193353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00826" y="5477930"/>
            <a:ext cx="398791" cy="2193352"/>
          </a:xfrm>
          <a:custGeom>
            <a:avLst/>
            <a:gdLst/>
            <a:ahLst/>
            <a:cxnLst/>
            <a:rect l="l" t="t" r="r" b="b"/>
            <a:pathLst>
              <a:path w="398791" h="2193352">
                <a:moveTo>
                  <a:pt x="0" y="0"/>
                </a:moveTo>
                <a:lnTo>
                  <a:pt x="398791" y="0"/>
                </a:lnTo>
                <a:lnTo>
                  <a:pt x="398791" y="2193353"/>
                </a:lnTo>
                <a:lnTo>
                  <a:pt x="0" y="21933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00" y="1028700"/>
          <a:ext cx="11344643" cy="7353300"/>
        </p:xfrm>
        <a:graphic>
          <a:graphicData uri="http://schemas.openxmlformats.org/drawingml/2006/table">
            <a:tbl>
              <a:tblPr/>
              <a:tblGrid>
                <a:gridCol w="2102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1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555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Mistletoe - Justin Bieber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55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Feliz Navidad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55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Santa Claus is coming to town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55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Last Christmas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555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Winter Wonderland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555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>
                          <a:solidFill>
                            <a:srgbClr val="000000"/>
                          </a:solidFill>
                          <a:latin typeface="Maharlika"/>
                          <a:ea typeface="Maharlika"/>
                          <a:cs typeface="Maharlika"/>
                          <a:sym typeface="Maharlika"/>
                        </a:rPr>
                        <a:t>Holly Jolly Christmas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14976059" y="0"/>
            <a:ext cx="3249534" cy="3013942"/>
          </a:xfrm>
          <a:custGeom>
            <a:avLst/>
            <a:gdLst/>
            <a:ahLst/>
            <a:cxnLst/>
            <a:rect l="l" t="t" r="r" b="b"/>
            <a:pathLst>
              <a:path w="3249534" h="3013942">
                <a:moveTo>
                  <a:pt x="0" y="0"/>
                </a:moveTo>
                <a:lnTo>
                  <a:pt x="3249534" y="0"/>
                </a:lnTo>
                <a:lnTo>
                  <a:pt x="3249534" y="3013942"/>
                </a:lnTo>
                <a:lnTo>
                  <a:pt x="0" y="30139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72800" y="8338033"/>
            <a:ext cx="7315200" cy="2008355"/>
          </a:xfrm>
          <a:custGeom>
            <a:avLst/>
            <a:gdLst/>
            <a:ahLst/>
            <a:cxnLst/>
            <a:rect l="l" t="t" r="r" b="b"/>
            <a:pathLst>
              <a:path w="7315200" h="2008355">
                <a:moveTo>
                  <a:pt x="0" y="0"/>
                </a:moveTo>
                <a:lnTo>
                  <a:pt x="7315200" y="0"/>
                </a:lnTo>
                <a:lnTo>
                  <a:pt x="7315200" y="2008355"/>
                </a:lnTo>
                <a:lnTo>
                  <a:pt x="0" y="2008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31" name="y2meta.com - Justin Bieber - Mistletoe (Official Music Video) (128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718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5718" y="1358476"/>
            <a:ext cx="609600" cy="609600"/>
          </a:xfrm>
          <a:prstGeom prst="rect">
            <a:avLst/>
          </a:prstGeom>
        </p:spPr>
      </p:pic>
      <p:pic>
        <p:nvPicPr>
          <p:cNvPr id="32" name="y2meta.com - Andrea Bocelli, Matteo Bocelli, Virginia Bocelli - Feliz Navidad (128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906" end="85874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02304" y="2645470"/>
            <a:ext cx="609600" cy="609600"/>
          </a:xfrm>
          <a:prstGeom prst="rect">
            <a:avLst/>
          </a:prstGeom>
        </p:spPr>
      </p:pic>
      <p:pic>
        <p:nvPicPr>
          <p:cNvPr id="33" name="Justin Bieber - Santa Claus Is Coming To Town (Arthur Christmas Version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027" end="178489.777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5718" y="3791188"/>
            <a:ext cx="609600" cy="609600"/>
          </a:xfrm>
          <a:prstGeom prst="rect">
            <a:avLst/>
          </a:prstGeom>
        </p:spPr>
      </p:pic>
      <p:pic>
        <p:nvPicPr>
          <p:cNvPr id="34" name="Backstreet Boys  - Last Christmas (Official Music Video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9646" end="191336.49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5718" y="5008342"/>
            <a:ext cx="609600" cy="609600"/>
          </a:xfrm>
          <a:prstGeom prst="rect">
            <a:avLst/>
          </a:prstGeom>
        </p:spPr>
      </p:pic>
      <p:pic>
        <p:nvPicPr>
          <p:cNvPr id="35" name="Pitch Perfect 2 _ Snoop Dogg x Anna Kendrick —  Winter Wonderland _ Here Comes Santa Claus 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180567.0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5718" y="6269806"/>
            <a:ext cx="609600" cy="609600"/>
          </a:xfrm>
          <a:prstGeom prst="rect">
            <a:avLst/>
          </a:prstGeom>
        </p:spPr>
      </p:pic>
      <p:pic>
        <p:nvPicPr>
          <p:cNvPr id="36" name="Lady Antebellum - A Holly Jolly Christma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5155" end="107036.970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5718" y="7574580"/>
            <a:ext cx="609600" cy="6096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171240" y="1079660"/>
            <a:ext cx="9160860" cy="1169529"/>
            <a:chOff x="3171240" y="1079660"/>
            <a:chExt cx="9160860" cy="1169529"/>
          </a:xfrm>
        </p:grpSpPr>
        <p:grpSp>
          <p:nvGrpSpPr>
            <p:cNvPr id="13" name="Group 13"/>
            <p:cNvGrpSpPr/>
            <p:nvPr/>
          </p:nvGrpSpPr>
          <p:grpSpPr>
            <a:xfrm>
              <a:off x="3171240" y="1079660"/>
              <a:ext cx="9160860" cy="1169529"/>
              <a:chOff x="0" y="0"/>
              <a:chExt cx="2412737" cy="30802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412737" cy="308024"/>
              </a:xfrm>
              <a:custGeom>
                <a:avLst/>
                <a:gdLst/>
                <a:ahLst/>
                <a:cxnLst/>
                <a:rect l="l" t="t" r="r" b="b"/>
                <a:pathLst>
                  <a:path w="2412737" h="308024">
                    <a:moveTo>
                      <a:pt x="0" y="0"/>
                    </a:moveTo>
                    <a:lnTo>
                      <a:pt x="2412737" y="0"/>
                    </a:lnTo>
                    <a:lnTo>
                      <a:pt x="2412737" y="308024"/>
                    </a:lnTo>
                    <a:lnTo>
                      <a:pt x="0" y="308024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412737" cy="3461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1395" y="1138512"/>
              <a:ext cx="1063175" cy="10631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3171241" y="2285924"/>
            <a:ext cx="9160860" cy="1169529"/>
            <a:chOff x="3171241" y="2285924"/>
            <a:chExt cx="9160860" cy="1169529"/>
          </a:xfrm>
        </p:grpSpPr>
        <p:grpSp>
          <p:nvGrpSpPr>
            <p:cNvPr id="16" name="Group 16"/>
            <p:cNvGrpSpPr/>
            <p:nvPr/>
          </p:nvGrpSpPr>
          <p:grpSpPr>
            <a:xfrm>
              <a:off x="3171241" y="2285924"/>
              <a:ext cx="9160860" cy="1169529"/>
              <a:chOff x="0" y="0"/>
              <a:chExt cx="2412737" cy="30802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412737" cy="308024"/>
              </a:xfrm>
              <a:custGeom>
                <a:avLst/>
                <a:gdLst/>
                <a:ahLst/>
                <a:cxnLst/>
                <a:rect l="l" t="t" r="r" b="b"/>
                <a:pathLst>
                  <a:path w="2412737" h="308024">
                    <a:moveTo>
                      <a:pt x="0" y="0"/>
                    </a:moveTo>
                    <a:lnTo>
                      <a:pt x="2412737" y="0"/>
                    </a:lnTo>
                    <a:lnTo>
                      <a:pt x="2412737" y="308024"/>
                    </a:lnTo>
                    <a:lnTo>
                      <a:pt x="0" y="308024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412737" cy="3461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1395" y="2342672"/>
              <a:ext cx="1063175" cy="106317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3171245" y="3511224"/>
            <a:ext cx="9160860" cy="1169529"/>
            <a:chOff x="3171245" y="3511224"/>
            <a:chExt cx="9160860" cy="1169529"/>
          </a:xfrm>
        </p:grpSpPr>
        <p:grpSp>
          <p:nvGrpSpPr>
            <p:cNvPr id="19" name="Group 19"/>
            <p:cNvGrpSpPr/>
            <p:nvPr/>
          </p:nvGrpSpPr>
          <p:grpSpPr>
            <a:xfrm>
              <a:off x="3171245" y="3511224"/>
              <a:ext cx="9160860" cy="1169529"/>
              <a:chOff x="0" y="0"/>
              <a:chExt cx="2412737" cy="30802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412737" cy="308024"/>
              </a:xfrm>
              <a:custGeom>
                <a:avLst/>
                <a:gdLst/>
                <a:ahLst/>
                <a:cxnLst/>
                <a:rect l="l" t="t" r="r" b="b"/>
                <a:pathLst>
                  <a:path w="2412737" h="308024">
                    <a:moveTo>
                      <a:pt x="0" y="0"/>
                    </a:moveTo>
                    <a:lnTo>
                      <a:pt x="2412737" y="0"/>
                    </a:lnTo>
                    <a:lnTo>
                      <a:pt x="2412737" y="308024"/>
                    </a:lnTo>
                    <a:lnTo>
                      <a:pt x="0" y="308024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412737" cy="3461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1398" y="3548416"/>
              <a:ext cx="1063175" cy="1063175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171240" y="4728377"/>
            <a:ext cx="9160860" cy="1169529"/>
            <a:chOff x="3171243" y="4728333"/>
            <a:chExt cx="9160860" cy="1169529"/>
          </a:xfrm>
        </p:grpSpPr>
        <p:grpSp>
          <p:nvGrpSpPr>
            <p:cNvPr id="22" name="Group 22"/>
            <p:cNvGrpSpPr/>
            <p:nvPr/>
          </p:nvGrpSpPr>
          <p:grpSpPr>
            <a:xfrm>
              <a:off x="3171243" y="4728333"/>
              <a:ext cx="9160860" cy="1169529"/>
              <a:chOff x="0" y="0"/>
              <a:chExt cx="2412737" cy="30802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412737" cy="308024"/>
              </a:xfrm>
              <a:custGeom>
                <a:avLst/>
                <a:gdLst/>
                <a:ahLst/>
                <a:cxnLst/>
                <a:rect l="l" t="t" r="r" b="b"/>
                <a:pathLst>
                  <a:path w="2412737" h="308024">
                    <a:moveTo>
                      <a:pt x="0" y="0"/>
                    </a:moveTo>
                    <a:lnTo>
                      <a:pt x="2412737" y="0"/>
                    </a:lnTo>
                    <a:lnTo>
                      <a:pt x="2412737" y="308024"/>
                    </a:lnTo>
                    <a:lnTo>
                      <a:pt x="0" y="308024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412737" cy="3461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1395" y="4762455"/>
              <a:ext cx="1063175" cy="1063175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3171244" y="5947221"/>
            <a:ext cx="9160860" cy="1178458"/>
            <a:chOff x="3171244" y="5947221"/>
            <a:chExt cx="9160860" cy="1178458"/>
          </a:xfrm>
        </p:grpSpPr>
        <p:grpSp>
          <p:nvGrpSpPr>
            <p:cNvPr id="25" name="Group 25"/>
            <p:cNvGrpSpPr/>
            <p:nvPr/>
          </p:nvGrpSpPr>
          <p:grpSpPr>
            <a:xfrm>
              <a:off x="3171244" y="5947221"/>
              <a:ext cx="9160860" cy="1178458"/>
              <a:chOff x="0" y="0"/>
              <a:chExt cx="2412737" cy="31037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412737" cy="310376"/>
              </a:xfrm>
              <a:custGeom>
                <a:avLst/>
                <a:gdLst/>
                <a:ahLst/>
                <a:cxnLst/>
                <a:rect l="l" t="t" r="r" b="b"/>
                <a:pathLst>
                  <a:path w="2412737" h="310376">
                    <a:moveTo>
                      <a:pt x="0" y="0"/>
                    </a:moveTo>
                    <a:lnTo>
                      <a:pt x="2412737" y="0"/>
                    </a:lnTo>
                    <a:lnTo>
                      <a:pt x="2412737" y="310376"/>
                    </a:lnTo>
                    <a:lnTo>
                      <a:pt x="0" y="310376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2412737" cy="3484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1395" y="5983389"/>
              <a:ext cx="1063175" cy="1063175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3171245" y="7161858"/>
            <a:ext cx="9160860" cy="1178458"/>
            <a:chOff x="3171245" y="7161858"/>
            <a:chExt cx="9160860" cy="1178458"/>
          </a:xfrm>
        </p:grpSpPr>
        <p:grpSp>
          <p:nvGrpSpPr>
            <p:cNvPr id="28" name="Group 28"/>
            <p:cNvGrpSpPr/>
            <p:nvPr/>
          </p:nvGrpSpPr>
          <p:grpSpPr>
            <a:xfrm>
              <a:off x="3171245" y="7161858"/>
              <a:ext cx="9160860" cy="1178458"/>
              <a:chOff x="0" y="0"/>
              <a:chExt cx="2412737" cy="31037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412737" cy="310376"/>
              </a:xfrm>
              <a:custGeom>
                <a:avLst/>
                <a:gdLst/>
                <a:ahLst/>
                <a:cxnLst/>
                <a:rect l="l" t="t" r="r" b="b"/>
                <a:pathLst>
                  <a:path w="2412737" h="310376">
                    <a:moveTo>
                      <a:pt x="0" y="0"/>
                    </a:moveTo>
                    <a:lnTo>
                      <a:pt x="2412737" y="0"/>
                    </a:lnTo>
                    <a:lnTo>
                      <a:pt x="2412737" y="310376"/>
                    </a:lnTo>
                    <a:lnTo>
                      <a:pt x="0" y="310376"/>
                    </a:lnTo>
                    <a:close/>
                  </a:path>
                </a:pathLst>
              </a:custGeom>
              <a:solidFill>
                <a:srgbClr val="01443C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2412737" cy="3484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1395" y="7201072"/>
              <a:ext cx="1063175" cy="1063175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5372100" y="851487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aharlika" panose="020B0604020202020204" charset="0"/>
              </a:rPr>
              <a:t>Note: Click the icon to reveal answers.</a:t>
            </a:r>
            <a:endParaRPr lang="en-US" dirty="0">
              <a:solidFill>
                <a:schemeClr val="bg1"/>
              </a:solidFill>
              <a:latin typeface="Maharlika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6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675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12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78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45330" y="2181619"/>
            <a:ext cx="3597339" cy="5923762"/>
          </a:xfrm>
          <a:custGeom>
            <a:avLst/>
            <a:gdLst/>
            <a:ahLst/>
            <a:cxnLst/>
            <a:rect l="l" t="t" r="r" b="b"/>
            <a:pathLst>
              <a:path w="3597339" h="5923762">
                <a:moveTo>
                  <a:pt x="0" y="0"/>
                </a:moveTo>
                <a:lnTo>
                  <a:pt x="3597340" y="0"/>
                </a:lnTo>
                <a:lnTo>
                  <a:pt x="3597340" y="5923762"/>
                </a:lnTo>
                <a:lnTo>
                  <a:pt x="0" y="5923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94658" y="5143500"/>
            <a:ext cx="4668076" cy="4626290"/>
          </a:xfrm>
          <a:custGeom>
            <a:avLst/>
            <a:gdLst/>
            <a:ahLst/>
            <a:cxnLst/>
            <a:rect l="l" t="t" r="r" b="b"/>
            <a:pathLst>
              <a:path w="4668076" h="4626290">
                <a:moveTo>
                  <a:pt x="0" y="0"/>
                </a:moveTo>
                <a:lnTo>
                  <a:pt x="4668076" y="0"/>
                </a:lnTo>
                <a:lnTo>
                  <a:pt x="4668076" y="4626290"/>
                </a:lnTo>
                <a:lnTo>
                  <a:pt x="0" y="4626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657387"/>
            <a:ext cx="4174122" cy="4114800"/>
          </a:xfrm>
          <a:custGeom>
            <a:avLst/>
            <a:gdLst/>
            <a:ahLst/>
            <a:cxnLst/>
            <a:rect l="l" t="t" r="r" b="b"/>
            <a:pathLst>
              <a:path w="4174122" h="4114800">
                <a:moveTo>
                  <a:pt x="0" y="0"/>
                </a:moveTo>
                <a:lnTo>
                  <a:pt x="4174122" y="0"/>
                </a:lnTo>
                <a:lnTo>
                  <a:pt x="4174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14072" y="4353138"/>
            <a:ext cx="8259856" cy="136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3"/>
              </a:lnSpc>
            </a:pPr>
            <a:r>
              <a:rPr lang="en-US" sz="7516" i="1" spc="-323">
                <a:solidFill>
                  <a:srgbClr val="EFEADB"/>
                </a:solidFill>
                <a:latin typeface="Migra ExtraBold Italics"/>
                <a:ea typeface="Migra ExtraBold Italics"/>
                <a:cs typeface="Migra ExtraBold Italics"/>
                <a:sym typeface="Migra ExtraBold Italics"/>
              </a:rPr>
              <a:t>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277" r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68600" y="-551456"/>
            <a:ext cx="1777953" cy="1580156"/>
          </a:xfrm>
          <a:custGeom>
            <a:avLst/>
            <a:gdLst/>
            <a:ahLst/>
            <a:cxnLst/>
            <a:rect l="l" t="t" r="r" b="b"/>
            <a:pathLst>
              <a:path w="1777953" h="1580156">
                <a:moveTo>
                  <a:pt x="0" y="0"/>
                </a:moveTo>
                <a:lnTo>
                  <a:pt x="1777953" y="0"/>
                </a:lnTo>
                <a:lnTo>
                  <a:pt x="1777953" y="1580156"/>
                </a:lnTo>
                <a:lnTo>
                  <a:pt x="0" y="1580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300" y="7024930"/>
            <a:ext cx="1470556" cy="1306957"/>
          </a:xfrm>
          <a:custGeom>
            <a:avLst/>
            <a:gdLst/>
            <a:ahLst/>
            <a:cxnLst/>
            <a:rect l="l" t="t" r="r" b="b"/>
            <a:pathLst>
              <a:path w="1470556" h="1306957">
                <a:moveTo>
                  <a:pt x="0" y="0"/>
                </a:moveTo>
                <a:lnTo>
                  <a:pt x="1470556" y="0"/>
                </a:lnTo>
                <a:lnTo>
                  <a:pt x="1470556" y="1306957"/>
                </a:lnTo>
                <a:lnTo>
                  <a:pt x="0" y="1306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3678" y="8331887"/>
            <a:ext cx="2084755" cy="1852826"/>
          </a:xfrm>
          <a:custGeom>
            <a:avLst/>
            <a:gdLst/>
            <a:ahLst/>
            <a:cxnLst/>
            <a:rect l="l" t="t" r="r" b="b"/>
            <a:pathLst>
              <a:path w="2084755" h="1852826">
                <a:moveTo>
                  <a:pt x="2084756" y="0"/>
                </a:moveTo>
                <a:lnTo>
                  <a:pt x="0" y="0"/>
                </a:lnTo>
                <a:lnTo>
                  <a:pt x="0" y="1852826"/>
                </a:lnTo>
                <a:lnTo>
                  <a:pt x="2084756" y="1852826"/>
                </a:lnTo>
                <a:lnTo>
                  <a:pt x="208475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806634" y="3416474"/>
            <a:ext cx="3963536" cy="396353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Feelings &amp; Emotions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 Christmas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617361" y="8066352"/>
            <a:ext cx="1641939" cy="1878290"/>
          </a:xfrm>
          <a:custGeom>
            <a:avLst/>
            <a:gdLst/>
            <a:ahLst/>
            <a:cxnLst/>
            <a:rect l="l" t="t" r="r" b="b"/>
            <a:pathLst>
              <a:path w="1641939" h="1878290">
                <a:moveTo>
                  <a:pt x="0" y="0"/>
                </a:moveTo>
                <a:lnTo>
                  <a:pt x="1641939" y="0"/>
                </a:lnTo>
                <a:lnTo>
                  <a:pt x="1641939" y="1878290"/>
                </a:lnTo>
                <a:lnTo>
                  <a:pt x="0" y="1878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42906" y="4218783"/>
            <a:ext cx="3827264" cy="2203866"/>
          </a:xfrm>
          <a:custGeom>
            <a:avLst/>
            <a:gdLst/>
            <a:ahLst/>
            <a:cxnLst/>
            <a:rect l="l" t="t" r="r" b="b"/>
            <a:pathLst>
              <a:path w="3827264" h="2203866">
                <a:moveTo>
                  <a:pt x="0" y="0"/>
                </a:moveTo>
                <a:lnTo>
                  <a:pt x="3827264" y="0"/>
                </a:lnTo>
                <a:lnTo>
                  <a:pt x="3827264" y="2203866"/>
                </a:lnTo>
                <a:lnTo>
                  <a:pt x="0" y="2203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523307" y="4070754"/>
            <a:ext cx="5991832" cy="1078083"/>
            <a:chOff x="0" y="0"/>
            <a:chExt cx="7989110" cy="143744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Joyful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75967"/>
              <a:ext cx="7989110" cy="5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Feeling or expressing great happiness and delight.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89850" y="5344566"/>
            <a:ext cx="5991832" cy="1078083"/>
            <a:chOff x="0" y="0"/>
            <a:chExt cx="7989110" cy="143744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Grateful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75967"/>
              <a:ext cx="7989110" cy="5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Feeling or showing thanks and appreciation.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953657" y="6615700"/>
            <a:ext cx="5991832" cy="1078083"/>
            <a:chOff x="0" y="0"/>
            <a:chExt cx="7989110" cy="143744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Content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75967"/>
              <a:ext cx="7989110" cy="5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Feeling satisfied and at ease.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093470" y="7927414"/>
            <a:ext cx="5991832" cy="1078083"/>
            <a:chOff x="0" y="0"/>
            <a:chExt cx="7989110" cy="143744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Nostalgic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875967"/>
              <a:ext cx="7989110" cy="5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Feeling sentimental about the past.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358585" y="7380010"/>
            <a:ext cx="5991832" cy="1484903"/>
            <a:chOff x="0" y="0"/>
            <a:chExt cx="7989110" cy="197987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Festive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875967"/>
              <a:ext cx="7989110" cy="1103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Cheerful and celebratory, especially related to a holiday.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953657" y="2734710"/>
            <a:ext cx="5991832" cy="1078083"/>
            <a:chOff x="0" y="0"/>
            <a:chExt cx="7989110" cy="1437444"/>
          </a:xfrm>
        </p:grpSpPr>
        <p:sp>
          <p:nvSpPr>
            <p:cNvPr id="27" name="TextBox 27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Overwhelmed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875967"/>
              <a:ext cx="7989110" cy="5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Feeling an intense amount of emotion.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944702" y="1656627"/>
            <a:ext cx="5991832" cy="1078083"/>
            <a:chOff x="0" y="0"/>
            <a:chExt cx="7989110" cy="1437444"/>
          </a:xfrm>
        </p:grpSpPr>
        <p:sp>
          <p:nvSpPr>
            <p:cNvPr id="30" name="TextBox 30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Compassionate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875967"/>
              <a:ext cx="7989110" cy="5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Feeling or showing concern for others.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789364" y="2877433"/>
            <a:ext cx="5991832" cy="1078083"/>
            <a:chOff x="0" y="0"/>
            <a:chExt cx="7989110" cy="1437444"/>
          </a:xfrm>
        </p:grpSpPr>
        <p:sp>
          <p:nvSpPr>
            <p:cNvPr id="33" name="TextBox 33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Elated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875967"/>
              <a:ext cx="7989110" cy="5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Extremely happy and thrilled.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006317" y="4320159"/>
            <a:ext cx="5991832" cy="1078083"/>
            <a:chOff x="0" y="0"/>
            <a:chExt cx="7989110" cy="1437444"/>
          </a:xfrm>
        </p:grpSpPr>
        <p:sp>
          <p:nvSpPr>
            <p:cNvPr id="36" name="TextBox 36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Tender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875967"/>
              <a:ext cx="7989110" cy="5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Showing gentleness and affection.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789364" y="5760055"/>
            <a:ext cx="5991832" cy="1078083"/>
            <a:chOff x="0" y="0"/>
            <a:chExt cx="7989110" cy="1437444"/>
          </a:xfrm>
        </p:grpSpPr>
        <p:sp>
          <p:nvSpPr>
            <p:cNvPr id="39" name="TextBox 39"/>
            <p:cNvSpPr txBox="1"/>
            <p:nvPr/>
          </p:nvSpPr>
          <p:spPr>
            <a:xfrm>
              <a:off x="0" y="66675"/>
              <a:ext cx="7989110" cy="727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7"/>
                </a:lnSpc>
              </a:pPr>
              <a:r>
                <a:rPr lang="en-US" sz="3927">
                  <a:solidFill>
                    <a:srgbClr val="000000"/>
                  </a:solidFill>
                  <a:latin typeface="Adam Script"/>
                  <a:ea typeface="Adam Script"/>
                  <a:cs typeface="Adam Script"/>
                  <a:sym typeface="Adam Script"/>
                </a:rPr>
                <a:t>Loving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875967"/>
              <a:ext cx="7989110" cy="56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000000"/>
                  </a:solidFill>
                  <a:latin typeface="Shuneet Square"/>
                  <a:ea typeface="Shuneet Square"/>
                  <a:cs typeface="Shuneet Square"/>
                  <a:sym typeface="Shuneet Square"/>
                </a:rPr>
                <a:t>Feeling or showing deep affection.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30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3579" y="1271722"/>
            <a:ext cx="4617694" cy="7986578"/>
          </a:xfrm>
          <a:custGeom>
            <a:avLst/>
            <a:gdLst/>
            <a:ahLst/>
            <a:cxnLst/>
            <a:rect l="l" t="t" r="r" b="b"/>
            <a:pathLst>
              <a:path w="4617694" h="7986578">
                <a:moveTo>
                  <a:pt x="0" y="0"/>
                </a:moveTo>
                <a:lnTo>
                  <a:pt x="4617694" y="0"/>
                </a:lnTo>
                <a:lnTo>
                  <a:pt x="4617694" y="7986578"/>
                </a:lnTo>
                <a:lnTo>
                  <a:pt x="0" y="7986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76171" y="1271722"/>
            <a:ext cx="1583383" cy="1583383"/>
          </a:xfrm>
          <a:custGeom>
            <a:avLst/>
            <a:gdLst/>
            <a:ahLst/>
            <a:cxnLst/>
            <a:rect l="l" t="t" r="r" b="b"/>
            <a:pathLst>
              <a:path w="1583383" h="1583383">
                <a:moveTo>
                  <a:pt x="0" y="0"/>
                </a:moveTo>
                <a:lnTo>
                  <a:pt x="1583383" y="0"/>
                </a:lnTo>
                <a:lnTo>
                  <a:pt x="1583383" y="1583383"/>
                </a:lnTo>
                <a:lnTo>
                  <a:pt x="0" y="1583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87085" y="7167099"/>
            <a:ext cx="1761556" cy="1761556"/>
          </a:xfrm>
          <a:custGeom>
            <a:avLst/>
            <a:gdLst/>
            <a:ahLst/>
            <a:cxnLst/>
            <a:rect l="l" t="t" r="r" b="b"/>
            <a:pathLst>
              <a:path w="1761556" h="1761556">
                <a:moveTo>
                  <a:pt x="0" y="0"/>
                </a:moveTo>
                <a:lnTo>
                  <a:pt x="1761556" y="0"/>
                </a:lnTo>
                <a:lnTo>
                  <a:pt x="1761556" y="1761556"/>
                </a:lnTo>
                <a:lnTo>
                  <a:pt x="0" y="1761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6679975" y="3419005"/>
            <a:ext cx="575776" cy="3166766"/>
          </a:xfrm>
          <a:custGeom>
            <a:avLst/>
            <a:gdLst/>
            <a:ahLst/>
            <a:cxnLst/>
            <a:rect l="l" t="t" r="r" b="b"/>
            <a:pathLst>
              <a:path w="575776" h="3166766">
                <a:moveTo>
                  <a:pt x="0" y="3166767"/>
                </a:moveTo>
                <a:lnTo>
                  <a:pt x="575776" y="3166767"/>
                </a:lnTo>
                <a:lnTo>
                  <a:pt x="575776" y="0"/>
                </a:lnTo>
                <a:lnTo>
                  <a:pt x="0" y="0"/>
                </a:lnTo>
                <a:lnTo>
                  <a:pt x="0" y="316676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5691" y="1271722"/>
            <a:ext cx="575776" cy="3166766"/>
          </a:xfrm>
          <a:custGeom>
            <a:avLst/>
            <a:gdLst/>
            <a:ahLst/>
            <a:cxnLst/>
            <a:rect l="l" t="t" r="r" b="b"/>
            <a:pathLst>
              <a:path w="575776" h="3166766">
                <a:moveTo>
                  <a:pt x="0" y="0"/>
                </a:moveTo>
                <a:lnTo>
                  <a:pt x="575776" y="0"/>
                </a:lnTo>
                <a:lnTo>
                  <a:pt x="575776" y="3166767"/>
                </a:lnTo>
                <a:lnTo>
                  <a:pt x="0" y="31667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9246" y="5002389"/>
            <a:ext cx="1168666" cy="1168666"/>
          </a:xfrm>
          <a:custGeom>
            <a:avLst/>
            <a:gdLst/>
            <a:ahLst/>
            <a:cxnLst/>
            <a:rect l="l" t="t" r="r" b="b"/>
            <a:pathLst>
              <a:path w="1168666" h="1168666">
                <a:moveTo>
                  <a:pt x="0" y="0"/>
                </a:moveTo>
                <a:lnTo>
                  <a:pt x="1168666" y="0"/>
                </a:lnTo>
                <a:lnTo>
                  <a:pt x="1168666" y="1168666"/>
                </a:lnTo>
                <a:lnTo>
                  <a:pt x="0" y="116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64352" flipH="1">
            <a:off x="10214041" y="-2448954"/>
            <a:ext cx="8828545" cy="8229600"/>
          </a:xfrm>
          <a:custGeom>
            <a:avLst/>
            <a:gdLst/>
            <a:ahLst/>
            <a:cxnLst/>
            <a:rect l="l" t="t" r="r" b="b"/>
            <a:pathLst>
              <a:path w="8828545" h="8229600">
                <a:moveTo>
                  <a:pt x="8828545" y="0"/>
                </a:moveTo>
                <a:lnTo>
                  <a:pt x="0" y="0"/>
                </a:lnTo>
                <a:lnTo>
                  <a:pt x="0" y="8229600"/>
                </a:lnTo>
                <a:lnTo>
                  <a:pt x="8828545" y="8229600"/>
                </a:lnTo>
                <a:lnTo>
                  <a:pt x="88285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46208" y="4691372"/>
            <a:ext cx="7273310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80"/>
              </a:lnSpc>
            </a:pPr>
            <a:r>
              <a:rPr lang="en-US" sz="10400">
                <a:solidFill>
                  <a:srgbClr val="F4EBD5"/>
                </a:solidFill>
                <a:latin typeface="Maharlika"/>
                <a:ea typeface="Maharlika"/>
                <a:cs typeface="Maharlika"/>
                <a:sym typeface="Maharlika"/>
              </a:rPr>
              <a:t>Discussions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26830"/>
            <a:ext cx="16047986" cy="284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>
                <a:solidFill>
                  <a:srgbClr val="F4EBD5"/>
                </a:solidFill>
                <a:latin typeface="Maharlika"/>
                <a:ea typeface="Maharlika"/>
                <a:cs typeface="Maharlika"/>
                <a:sym typeface="Maharlika"/>
              </a:rPr>
              <a:t>What is your favorite Christmas song?</a:t>
            </a:r>
          </a:p>
          <a:p>
            <a:pPr marL="2072640" lvl="2" indent="-690880" algn="ctr">
              <a:lnSpc>
                <a:spcPts val="5759"/>
              </a:lnSpc>
              <a:buFont typeface="Arial"/>
              <a:buChar char="⚬"/>
            </a:pPr>
            <a:r>
              <a:rPr lang="en-US" sz="4800" dirty="0">
                <a:solidFill>
                  <a:srgbClr val="F4EBD5"/>
                </a:solidFill>
                <a:latin typeface="Arimo"/>
                <a:ea typeface="Arimo"/>
                <a:cs typeface="Arimo"/>
                <a:sym typeface="Arimo"/>
              </a:rPr>
              <a:t>Are there any special songs in your country that you don't hear here?</a:t>
            </a:r>
          </a:p>
          <a:p>
            <a:pPr marL="518160" lvl="2" indent="-172720" algn="ctr">
              <a:lnSpc>
                <a:spcPts val="1439"/>
              </a:lnSpc>
              <a:buFont typeface="Arial"/>
              <a:buChar char="⚬"/>
            </a:pPr>
            <a:endParaRPr lang="en-US" sz="4800" dirty="0">
              <a:solidFill>
                <a:srgbClr val="F4EBD5"/>
              </a:solidFill>
              <a:latin typeface="Arimo"/>
              <a:ea typeface="Arimo"/>
              <a:cs typeface="Arimo"/>
              <a:sym typeface="Arimo"/>
            </a:endParaRPr>
          </a:p>
          <a:p>
            <a:pPr marL="518160" lvl="2" indent="-172720" algn="ctr">
              <a:lnSpc>
                <a:spcPts val="1439"/>
              </a:lnSpc>
              <a:buFont typeface="Arial"/>
              <a:buChar char="⚬"/>
            </a:pPr>
            <a:endParaRPr lang="en-US" sz="4800" dirty="0">
              <a:solidFill>
                <a:srgbClr val="F4EBD5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5146785" y="679130"/>
            <a:ext cx="1972110" cy="1552588"/>
          </a:xfrm>
          <a:custGeom>
            <a:avLst/>
            <a:gdLst/>
            <a:ahLst/>
            <a:cxnLst/>
            <a:rect l="l" t="t" r="r" b="b"/>
            <a:pathLst>
              <a:path w="1972110" h="1552588">
                <a:moveTo>
                  <a:pt x="1972110" y="0"/>
                </a:moveTo>
                <a:lnTo>
                  <a:pt x="0" y="0"/>
                </a:lnTo>
                <a:lnTo>
                  <a:pt x="0" y="1552589"/>
                </a:lnTo>
                <a:lnTo>
                  <a:pt x="1972110" y="1552589"/>
                </a:lnTo>
                <a:lnTo>
                  <a:pt x="197211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16474" y="782862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2" y="0"/>
                </a:lnTo>
                <a:lnTo>
                  <a:pt x="2055052" y="1345125"/>
                </a:lnTo>
                <a:lnTo>
                  <a:pt x="0" y="1345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2305270" y="-104828"/>
            <a:ext cx="567365" cy="3120506"/>
          </a:xfrm>
          <a:custGeom>
            <a:avLst/>
            <a:gdLst/>
            <a:ahLst/>
            <a:cxnLst/>
            <a:rect l="l" t="t" r="r" b="b"/>
            <a:pathLst>
              <a:path w="567365" h="3120506">
                <a:moveTo>
                  <a:pt x="0" y="0"/>
                </a:moveTo>
                <a:lnTo>
                  <a:pt x="567365" y="0"/>
                </a:lnTo>
                <a:lnTo>
                  <a:pt x="567365" y="3120505"/>
                </a:lnTo>
                <a:lnTo>
                  <a:pt x="0" y="31205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 flipV="1">
            <a:off x="15415365" y="-104828"/>
            <a:ext cx="567365" cy="3120506"/>
          </a:xfrm>
          <a:custGeom>
            <a:avLst/>
            <a:gdLst/>
            <a:ahLst/>
            <a:cxnLst/>
            <a:rect l="l" t="t" r="r" b="b"/>
            <a:pathLst>
              <a:path w="567365" h="3120506">
                <a:moveTo>
                  <a:pt x="0" y="3120505"/>
                </a:moveTo>
                <a:lnTo>
                  <a:pt x="567365" y="3120505"/>
                </a:lnTo>
                <a:lnTo>
                  <a:pt x="567365" y="0"/>
                </a:lnTo>
                <a:lnTo>
                  <a:pt x="0" y="0"/>
                </a:lnTo>
                <a:lnTo>
                  <a:pt x="0" y="312050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69105" y="679130"/>
            <a:ext cx="1972110" cy="1552588"/>
          </a:xfrm>
          <a:custGeom>
            <a:avLst/>
            <a:gdLst/>
            <a:ahLst/>
            <a:cxnLst/>
            <a:rect l="l" t="t" r="r" b="b"/>
            <a:pathLst>
              <a:path w="1972110" h="1552588">
                <a:moveTo>
                  <a:pt x="0" y="0"/>
                </a:moveTo>
                <a:lnTo>
                  <a:pt x="1972110" y="0"/>
                </a:lnTo>
                <a:lnTo>
                  <a:pt x="1972110" y="1552589"/>
                </a:lnTo>
                <a:lnTo>
                  <a:pt x="0" y="1552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5146785" y="8243979"/>
            <a:ext cx="1972110" cy="1552588"/>
          </a:xfrm>
          <a:custGeom>
            <a:avLst/>
            <a:gdLst/>
            <a:ahLst/>
            <a:cxnLst/>
            <a:rect l="l" t="t" r="r" b="b"/>
            <a:pathLst>
              <a:path w="1972110" h="1552588">
                <a:moveTo>
                  <a:pt x="1972110" y="0"/>
                </a:moveTo>
                <a:lnTo>
                  <a:pt x="0" y="0"/>
                </a:lnTo>
                <a:lnTo>
                  <a:pt x="0" y="1552588"/>
                </a:lnTo>
                <a:lnTo>
                  <a:pt x="1972110" y="1552588"/>
                </a:lnTo>
                <a:lnTo>
                  <a:pt x="197211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16474" y="8347710"/>
            <a:ext cx="2055053" cy="1345126"/>
          </a:xfrm>
          <a:custGeom>
            <a:avLst/>
            <a:gdLst/>
            <a:ahLst/>
            <a:cxnLst/>
            <a:rect l="l" t="t" r="r" b="b"/>
            <a:pathLst>
              <a:path w="2055053" h="1345126">
                <a:moveTo>
                  <a:pt x="0" y="0"/>
                </a:moveTo>
                <a:lnTo>
                  <a:pt x="2055052" y="0"/>
                </a:lnTo>
                <a:lnTo>
                  <a:pt x="2055052" y="1345126"/>
                </a:lnTo>
                <a:lnTo>
                  <a:pt x="0" y="1345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2305270" y="7460020"/>
            <a:ext cx="567365" cy="3120506"/>
          </a:xfrm>
          <a:custGeom>
            <a:avLst/>
            <a:gdLst/>
            <a:ahLst/>
            <a:cxnLst/>
            <a:rect l="l" t="t" r="r" b="b"/>
            <a:pathLst>
              <a:path w="567365" h="3120506">
                <a:moveTo>
                  <a:pt x="0" y="0"/>
                </a:moveTo>
                <a:lnTo>
                  <a:pt x="567365" y="0"/>
                </a:lnTo>
                <a:lnTo>
                  <a:pt x="567365" y="3120506"/>
                </a:lnTo>
                <a:lnTo>
                  <a:pt x="0" y="3120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 flipV="1">
            <a:off x="15415365" y="7460020"/>
            <a:ext cx="567365" cy="3120506"/>
          </a:xfrm>
          <a:custGeom>
            <a:avLst/>
            <a:gdLst/>
            <a:ahLst/>
            <a:cxnLst/>
            <a:rect l="l" t="t" r="r" b="b"/>
            <a:pathLst>
              <a:path w="567365" h="3120506">
                <a:moveTo>
                  <a:pt x="0" y="3120506"/>
                </a:moveTo>
                <a:lnTo>
                  <a:pt x="567365" y="3120506"/>
                </a:lnTo>
                <a:lnTo>
                  <a:pt x="567365" y="0"/>
                </a:lnTo>
                <a:lnTo>
                  <a:pt x="0" y="0"/>
                </a:lnTo>
                <a:lnTo>
                  <a:pt x="0" y="312050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69105" y="8243979"/>
            <a:ext cx="1972110" cy="1552588"/>
          </a:xfrm>
          <a:custGeom>
            <a:avLst/>
            <a:gdLst/>
            <a:ahLst/>
            <a:cxnLst/>
            <a:rect l="l" t="t" r="r" b="b"/>
            <a:pathLst>
              <a:path w="1972110" h="1552588">
                <a:moveTo>
                  <a:pt x="0" y="0"/>
                </a:moveTo>
                <a:lnTo>
                  <a:pt x="1972110" y="0"/>
                </a:lnTo>
                <a:lnTo>
                  <a:pt x="1972110" y="1552588"/>
                </a:lnTo>
                <a:lnTo>
                  <a:pt x="0" y="155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47991"/>
            <a:ext cx="16230600" cy="510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81759" lvl="1" indent="-690880" algn="ctr">
              <a:lnSpc>
                <a:spcPts val="7679"/>
              </a:lnSpc>
              <a:buFont typeface="Arial"/>
              <a:buChar char="•"/>
            </a:pPr>
            <a:r>
              <a:rPr lang="en-US" sz="6399">
                <a:solidFill>
                  <a:srgbClr val="43291F"/>
                </a:solidFill>
                <a:latin typeface="Maharlika"/>
                <a:ea typeface="Maharlika"/>
                <a:cs typeface="Maharlika"/>
                <a:sym typeface="Maharlika"/>
              </a:rPr>
              <a:t>Do you attend any special religious ceremonies during the Christmas season?</a:t>
            </a:r>
          </a:p>
          <a:p>
            <a:pPr marL="259080" lvl="1" indent="-129540" algn="ctr">
              <a:lnSpc>
                <a:spcPts val="1439"/>
              </a:lnSpc>
              <a:buFont typeface="Arial"/>
              <a:buChar char="•"/>
            </a:pPr>
            <a:endParaRPr lang="en-US" sz="6399">
              <a:solidFill>
                <a:srgbClr val="43291F"/>
              </a:solidFill>
              <a:latin typeface="Maharlika"/>
              <a:ea typeface="Maharlika"/>
              <a:cs typeface="Maharlika"/>
              <a:sym typeface="Maharlika"/>
            </a:endParaRPr>
          </a:p>
          <a:p>
            <a:pPr marL="1381759" lvl="1" indent="-690880" algn="ctr">
              <a:lnSpc>
                <a:spcPts val="7679"/>
              </a:lnSpc>
              <a:buFont typeface="Arial"/>
              <a:buChar char="•"/>
            </a:pPr>
            <a:r>
              <a:rPr lang="en-US" sz="6399">
                <a:solidFill>
                  <a:srgbClr val="43291F"/>
                </a:solidFill>
                <a:latin typeface="Maharlika"/>
                <a:ea typeface="Maharlika"/>
                <a:cs typeface="Maharlika"/>
                <a:sym typeface="Maharlika"/>
              </a:rPr>
              <a:t>Do you celebrate Christmas in your country?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04781" y="7740662"/>
            <a:ext cx="17278437" cy="2039988"/>
            <a:chOff x="0" y="0"/>
            <a:chExt cx="23037916" cy="2719984"/>
          </a:xfrm>
        </p:grpSpPr>
        <p:sp>
          <p:nvSpPr>
            <p:cNvPr id="4" name="Freeform 4"/>
            <p:cNvSpPr/>
            <p:nvPr/>
          </p:nvSpPr>
          <p:spPr>
            <a:xfrm>
              <a:off x="12297194" y="0"/>
              <a:ext cx="2719984" cy="2719984"/>
            </a:xfrm>
            <a:custGeom>
              <a:avLst/>
              <a:gdLst/>
              <a:ahLst/>
              <a:cxnLst/>
              <a:rect l="l" t="t" r="r" b="b"/>
              <a:pathLst>
                <a:path w="2719984" h="2719984">
                  <a:moveTo>
                    <a:pt x="0" y="0"/>
                  </a:moveTo>
                  <a:lnTo>
                    <a:pt x="2719983" y="0"/>
                  </a:lnTo>
                  <a:lnTo>
                    <a:pt x="2719983" y="2719984"/>
                  </a:lnTo>
                  <a:lnTo>
                    <a:pt x="0" y="2719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6041478" y="0"/>
              <a:ext cx="3252154" cy="2719984"/>
            </a:xfrm>
            <a:custGeom>
              <a:avLst/>
              <a:gdLst/>
              <a:ahLst/>
              <a:cxnLst/>
              <a:rect l="l" t="t" r="r" b="b"/>
              <a:pathLst>
                <a:path w="3252154" h="2719984">
                  <a:moveTo>
                    <a:pt x="0" y="0"/>
                  </a:moveTo>
                  <a:lnTo>
                    <a:pt x="3252154" y="0"/>
                  </a:lnTo>
                  <a:lnTo>
                    <a:pt x="3252154" y="2719984"/>
                  </a:lnTo>
                  <a:lnTo>
                    <a:pt x="0" y="2719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276455" y="0"/>
              <a:ext cx="2719984" cy="2719984"/>
            </a:xfrm>
            <a:custGeom>
              <a:avLst/>
              <a:gdLst/>
              <a:ahLst/>
              <a:cxnLst/>
              <a:rect l="l" t="t" r="r" b="b"/>
              <a:pathLst>
                <a:path w="2719984" h="2719984">
                  <a:moveTo>
                    <a:pt x="0" y="0"/>
                  </a:moveTo>
                  <a:lnTo>
                    <a:pt x="2719983" y="0"/>
                  </a:lnTo>
                  <a:lnTo>
                    <a:pt x="2719983" y="2719984"/>
                  </a:lnTo>
                  <a:lnTo>
                    <a:pt x="0" y="2719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020739" y="0"/>
              <a:ext cx="3252154" cy="2719984"/>
            </a:xfrm>
            <a:custGeom>
              <a:avLst/>
              <a:gdLst/>
              <a:ahLst/>
              <a:cxnLst/>
              <a:rect l="l" t="t" r="r" b="b"/>
              <a:pathLst>
                <a:path w="3252154" h="2719984">
                  <a:moveTo>
                    <a:pt x="0" y="0"/>
                  </a:moveTo>
                  <a:lnTo>
                    <a:pt x="3252154" y="0"/>
                  </a:lnTo>
                  <a:lnTo>
                    <a:pt x="3252154" y="2719984"/>
                  </a:lnTo>
                  <a:lnTo>
                    <a:pt x="0" y="2719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52154" cy="2719984"/>
            </a:xfrm>
            <a:custGeom>
              <a:avLst/>
              <a:gdLst/>
              <a:ahLst/>
              <a:cxnLst/>
              <a:rect l="l" t="t" r="r" b="b"/>
              <a:pathLst>
                <a:path w="3252154" h="2719984">
                  <a:moveTo>
                    <a:pt x="0" y="0"/>
                  </a:moveTo>
                  <a:lnTo>
                    <a:pt x="3252154" y="0"/>
                  </a:lnTo>
                  <a:lnTo>
                    <a:pt x="3252154" y="2719984"/>
                  </a:lnTo>
                  <a:lnTo>
                    <a:pt x="0" y="2719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317933" y="0"/>
              <a:ext cx="2719984" cy="2719984"/>
            </a:xfrm>
            <a:custGeom>
              <a:avLst/>
              <a:gdLst/>
              <a:ahLst/>
              <a:cxnLst/>
              <a:rect l="l" t="t" r="r" b="b"/>
              <a:pathLst>
                <a:path w="2719984" h="2719984">
                  <a:moveTo>
                    <a:pt x="0" y="0"/>
                  </a:moveTo>
                  <a:lnTo>
                    <a:pt x="2719983" y="0"/>
                  </a:lnTo>
                  <a:lnTo>
                    <a:pt x="2719983" y="2719984"/>
                  </a:lnTo>
                  <a:lnTo>
                    <a:pt x="0" y="2719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276</Words>
  <Application>Microsoft Office PowerPoint</Application>
  <PresentationFormat>Custom</PresentationFormat>
  <Paragraphs>54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Maharlika</vt:lpstr>
      <vt:lpstr>Shuneet Square</vt:lpstr>
      <vt:lpstr>Canva Sans</vt:lpstr>
      <vt:lpstr>Adam Script</vt:lpstr>
      <vt:lpstr>Arial</vt:lpstr>
      <vt:lpstr>Arimo</vt:lpstr>
      <vt:lpstr>Migra ExtraBold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</dc:title>
  <dc:creator>Administrator</dc:creator>
  <cp:lastModifiedBy>Admin</cp:lastModifiedBy>
  <cp:revision>15</cp:revision>
  <dcterms:created xsi:type="dcterms:W3CDTF">2006-08-16T00:00:00Z</dcterms:created>
  <dcterms:modified xsi:type="dcterms:W3CDTF">2024-12-11T09:31:58Z</dcterms:modified>
  <dc:identifier>DAGKtnwMe1g</dc:identifier>
</cp:coreProperties>
</file>