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Blogger" charset="1" panose="02000506030000020004"/>
      <p:regular r:id="rId20"/>
    </p:embeddedFont>
    <p:embeddedFont>
      <p:font typeface="Lazydog" charset="1" panose="000000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notesMasters/notesMaster1.xml" Type="http://schemas.openxmlformats.org/officeDocument/2006/relationships/notesMaster"/><Relationship Id="rId18" Target="theme/theme2.xml" Type="http://schemas.openxmlformats.org/officeDocument/2006/relationships/theme"/><Relationship Id="rId19" Target="notesSlides/notesSlide1.xml" Type="http://schemas.openxmlformats.org/officeDocument/2006/relationships/notes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notesSlides/notesSlide2.xml" Type="http://schemas.openxmlformats.org/officeDocument/2006/relationships/notes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https://betterclass.net/esl-conversation-questions-desserts/#b-2-upper-intermediate-level-questions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https://wordwall.net/resource/2852289/sweet-dessert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Relationship Id="rId8" Target="../media/image6.pn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2" Target="../media/image1.jpe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36.png" Type="http://schemas.openxmlformats.org/officeDocument/2006/relationships/image"/><Relationship Id="rId6" Target="../media/image37.png" Type="http://schemas.openxmlformats.org/officeDocument/2006/relationships/image"/><Relationship Id="rId7" Target="../media/image14.png" Type="http://schemas.openxmlformats.org/officeDocument/2006/relationships/image"/><Relationship Id="rId8" Target="../media/image7.pn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7.pn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1.jpe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6.png" Type="http://schemas.openxmlformats.org/officeDocument/2006/relationships/image"/><Relationship Id="rId7" Target="../media/image17.png" Type="http://schemas.openxmlformats.org/officeDocument/2006/relationships/image"/><Relationship Id="rId8" Target="../media/image18.png" Type="http://schemas.openxmlformats.org/officeDocument/2006/relationships/image"/><Relationship Id="rId9" Target="https://wordwall.net/resource/2852289/sweet-dessert" TargetMode="External" Type="http://schemas.openxmlformats.org/officeDocument/2006/relationships/hyperlink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2" Target="../media/image1.jpe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21.png" Type="http://schemas.openxmlformats.org/officeDocument/2006/relationships/image"/><Relationship Id="rId6" Target="../media/image5.png" Type="http://schemas.openxmlformats.org/officeDocument/2006/relationships/image"/><Relationship Id="rId7" Target="../media/image4.png" Type="http://schemas.openxmlformats.org/officeDocument/2006/relationships/image"/><Relationship Id="rId8" Target="../media/image22.pn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jpe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30.png" Type="http://schemas.openxmlformats.org/officeDocument/2006/relationships/image"/><Relationship Id="rId8" Target="../media/image31.png" Type="http://schemas.openxmlformats.org/officeDocument/2006/relationships/image"/><Relationship Id="rId9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Relationship Id="rId7" Target="../media/image2.png" Type="http://schemas.openxmlformats.org/officeDocument/2006/relationships/image"/><Relationship Id="rId8" Target="../media/image9.png" Type="http://schemas.openxmlformats.org/officeDocument/2006/relationships/image"/><Relationship Id="rId9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0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35.png" Type="http://schemas.openxmlformats.org/officeDocument/2006/relationships/image"/><Relationship Id="rId7" Target="../media/image4.png" Type="http://schemas.openxmlformats.org/officeDocument/2006/relationships/image"/><Relationship Id="rId8" Target="../media/image3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36.png" Type="http://schemas.openxmlformats.org/officeDocument/2006/relationships/image"/><Relationship Id="rId6" Target="../media/image5.png" Type="http://schemas.openxmlformats.org/officeDocument/2006/relationships/image"/><Relationship Id="rId7" Target="../media/image7.png" Type="http://schemas.openxmlformats.org/officeDocument/2006/relationships/image"/><Relationship Id="rId8" Target="../media/image1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4143" r="0" b="-6414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91768" y="7687238"/>
            <a:ext cx="3287143" cy="2033920"/>
          </a:xfrm>
          <a:custGeom>
            <a:avLst/>
            <a:gdLst/>
            <a:ahLst/>
            <a:cxnLst/>
            <a:rect r="r" b="b" t="t" l="l"/>
            <a:pathLst>
              <a:path h="2033920" w="3287143">
                <a:moveTo>
                  <a:pt x="0" y="0"/>
                </a:moveTo>
                <a:lnTo>
                  <a:pt x="3287144" y="0"/>
                </a:lnTo>
                <a:lnTo>
                  <a:pt x="3287144" y="2033920"/>
                </a:lnTo>
                <a:lnTo>
                  <a:pt x="0" y="2033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524375" y="2138362"/>
            <a:ext cx="10218420" cy="4422458"/>
            <a:chOff x="0" y="0"/>
            <a:chExt cx="13624560" cy="589661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30480" y="48260"/>
              <a:ext cx="13602969" cy="5798820"/>
            </a:xfrm>
            <a:custGeom>
              <a:avLst/>
              <a:gdLst/>
              <a:ahLst/>
              <a:cxnLst/>
              <a:rect r="r" b="b" t="t" l="l"/>
              <a:pathLst>
                <a:path h="5798820" w="13602969">
                  <a:moveTo>
                    <a:pt x="81280" y="4305300"/>
                  </a:moveTo>
                  <a:cubicBezTo>
                    <a:pt x="991870" y="3683000"/>
                    <a:pt x="1397000" y="3605530"/>
                    <a:pt x="1404620" y="3524250"/>
                  </a:cubicBezTo>
                  <a:cubicBezTo>
                    <a:pt x="1409700" y="3477260"/>
                    <a:pt x="1273810" y="3469640"/>
                    <a:pt x="1226820" y="3397250"/>
                  </a:cubicBezTo>
                  <a:cubicBezTo>
                    <a:pt x="1139190" y="3263900"/>
                    <a:pt x="1024890" y="2915920"/>
                    <a:pt x="1079500" y="2692400"/>
                  </a:cubicBezTo>
                  <a:cubicBezTo>
                    <a:pt x="1143000" y="2439670"/>
                    <a:pt x="1436370" y="2127250"/>
                    <a:pt x="1671320" y="1978660"/>
                  </a:cubicBezTo>
                  <a:cubicBezTo>
                    <a:pt x="1884680" y="1846580"/>
                    <a:pt x="2162810" y="1855470"/>
                    <a:pt x="2402840" y="1798320"/>
                  </a:cubicBezTo>
                  <a:cubicBezTo>
                    <a:pt x="2635250" y="1743710"/>
                    <a:pt x="2881630" y="1696720"/>
                    <a:pt x="3088640" y="1644650"/>
                  </a:cubicBezTo>
                  <a:cubicBezTo>
                    <a:pt x="3262630" y="1602740"/>
                    <a:pt x="3566160" y="1549400"/>
                    <a:pt x="3566160" y="1516380"/>
                  </a:cubicBezTo>
                  <a:cubicBezTo>
                    <a:pt x="3566160" y="1493520"/>
                    <a:pt x="3441700" y="1487170"/>
                    <a:pt x="3348990" y="1463040"/>
                  </a:cubicBezTo>
                  <a:cubicBezTo>
                    <a:pt x="3178810" y="1417320"/>
                    <a:pt x="2778760" y="1309370"/>
                    <a:pt x="2632710" y="1257300"/>
                  </a:cubicBezTo>
                  <a:cubicBezTo>
                    <a:pt x="2566670" y="1233170"/>
                    <a:pt x="2534920" y="1221740"/>
                    <a:pt x="2490470" y="1196340"/>
                  </a:cubicBezTo>
                  <a:cubicBezTo>
                    <a:pt x="2446020" y="1170940"/>
                    <a:pt x="2404110" y="1139190"/>
                    <a:pt x="2367280" y="1103630"/>
                  </a:cubicBezTo>
                  <a:cubicBezTo>
                    <a:pt x="2330450" y="1068070"/>
                    <a:pt x="2297430" y="1026160"/>
                    <a:pt x="2270760" y="982980"/>
                  </a:cubicBezTo>
                  <a:cubicBezTo>
                    <a:pt x="2242820" y="939800"/>
                    <a:pt x="2221230" y="891540"/>
                    <a:pt x="2204720" y="843280"/>
                  </a:cubicBezTo>
                  <a:cubicBezTo>
                    <a:pt x="2188210" y="795020"/>
                    <a:pt x="2178050" y="742950"/>
                    <a:pt x="2174240" y="692150"/>
                  </a:cubicBezTo>
                  <a:cubicBezTo>
                    <a:pt x="2170430" y="641350"/>
                    <a:pt x="2172970" y="588010"/>
                    <a:pt x="2181860" y="537210"/>
                  </a:cubicBezTo>
                  <a:cubicBezTo>
                    <a:pt x="2189480" y="486410"/>
                    <a:pt x="2204720" y="435610"/>
                    <a:pt x="2225040" y="389890"/>
                  </a:cubicBezTo>
                  <a:cubicBezTo>
                    <a:pt x="2245360" y="342900"/>
                    <a:pt x="2272030" y="297180"/>
                    <a:pt x="2302510" y="255270"/>
                  </a:cubicBezTo>
                  <a:cubicBezTo>
                    <a:pt x="2334260" y="214630"/>
                    <a:pt x="2371090" y="176530"/>
                    <a:pt x="2410460" y="144780"/>
                  </a:cubicBezTo>
                  <a:cubicBezTo>
                    <a:pt x="2449830" y="113030"/>
                    <a:pt x="2494280" y="85090"/>
                    <a:pt x="2541270" y="63500"/>
                  </a:cubicBezTo>
                  <a:cubicBezTo>
                    <a:pt x="2586990" y="40640"/>
                    <a:pt x="2637790" y="24130"/>
                    <a:pt x="2687320" y="13970"/>
                  </a:cubicBezTo>
                  <a:cubicBezTo>
                    <a:pt x="2738120" y="5080"/>
                    <a:pt x="2790190" y="0"/>
                    <a:pt x="2842260" y="2540"/>
                  </a:cubicBezTo>
                  <a:cubicBezTo>
                    <a:pt x="2893060" y="5080"/>
                    <a:pt x="2924810" y="12700"/>
                    <a:pt x="2994660" y="27940"/>
                  </a:cubicBezTo>
                  <a:cubicBezTo>
                    <a:pt x="3144520" y="63500"/>
                    <a:pt x="3439160" y="172720"/>
                    <a:pt x="3707130" y="243840"/>
                  </a:cubicBezTo>
                  <a:cubicBezTo>
                    <a:pt x="4047490" y="334010"/>
                    <a:pt x="4486910" y="433070"/>
                    <a:pt x="4878070" y="511810"/>
                  </a:cubicBezTo>
                  <a:cubicBezTo>
                    <a:pt x="5267960" y="589280"/>
                    <a:pt x="5668010" y="647700"/>
                    <a:pt x="6051550" y="712470"/>
                  </a:cubicBezTo>
                  <a:cubicBezTo>
                    <a:pt x="6418580" y="775970"/>
                    <a:pt x="6783070" y="839470"/>
                    <a:pt x="7131050" y="896620"/>
                  </a:cubicBezTo>
                  <a:cubicBezTo>
                    <a:pt x="7458710" y="949960"/>
                    <a:pt x="7781290" y="996950"/>
                    <a:pt x="8082280" y="1043940"/>
                  </a:cubicBezTo>
                  <a:cubicBezTo>
                    <a:pt x="8351520" y="1084580"/>
                    <a:pt x="8596630" y="1134110"/>
                    <a:pt x="8850630" y="1160780"/>
                  </a:cubicBezTo>
                  <a:cubicBezTo>
                    <a:pt x="9099550" y="1187450"/>
                    <a:pt x="9331960" y="1159510"/>
                    <a:pt x="9592310" y="1206500"/>
                  </a:cubicBezTo>
                  <a:cubicBezTo>
                    <a:pt x="9892030" y="1261110"/>
                    <a:pt x="10375900" y="1290320"/>
                    <a:pt x="10542270" y="1502410"/>
                  </a:cubicBezTo>
                  <a:cubicBezTo>
                    <a:pt x="10704830" y="1709420"/>
                    <a:pt x="10698480" y="2260600"/>
                    <a:pt x="10604500" y="2446020"/>
                  </a:cubicBezTo>
                  <a:cubicBezTo>
                    <a:pt x="10546080" y="2561590"/>
                    <a:pt x="10283190" y="2598420"/>
                    <a:pt x="10293350" y="2642870"/>
                  </a:cubicBezTo>
                  <a:cubicBezTo>
                    <a:pt x="10306050" y="2697480"/>
                    <a:pt x="10660380" y="2668270"/>
                    <a:pt x="10861040" y="2705100"/>
                  </a:cubicBezTo>
                  <a:cubicBezTo>
                    <a:pt x="11094720" y="2749550"/>
                    <a:pt x="11353800" y="2854960"/>
                    <a:pt x="11607800" y="2905760"/>
                  </a:cubicBezTo>
                  <a:cubicBezTo>
                    <a:pt x="11864340" y="2956560"/>
                    <a:pt x="12156440" y="2994660"/>
                    <a:pt x="12391390" y="3009900"/>
                  </a:cubicBezTo>
                  <a:cubicBezTo>
                    <a:pt x="12583160" y="3022600"/>
                    <a:pt x="12913360" y="3011170"/>
                    <a:pt x="12913360" y="3011170"/>
                  </a:cubicBezTo>
                  <a:cubicBezTo>
                    <a:pt x="12915900" y="3011170"/>
                    <a:pt x="12969240" y="3018790"/>
                    <a:pt x="12997180" y="3021330"/>
                  </a:cubicBezTo>
                  <a:cubicBezTo>
                    <a:pt x="13025120" y="3025140"/>
                    <a:pt x="13079730" y="3032760"/>
                    <a:pt x="13081000" y="3032760"/>
                  </a:cubicBezTo>
                  <a:cubicBezTo>
                    <a:pt x="13082269" y="3032760"/>
                    <a:pt x="13134341" y="3053080"/>
                    <a:pt x="13159741" y="3063240"/>
                  </a:cubicBezTo>
                  <a:cubicBezTo>
                    <a:pt x="13186410" y="3074670"/>
                    <a:pt x="13238480" y="3093720"/>
                    <a:pt x="13238480" y="3094990"/>
                  </a:cubicBezTo>
                  <a:cubicBezTo>
                    <a:pt x="13239750" y="3094990"/>
                    <a:pt x="13285469" y="3126740"/>
                    <a:pt x="13308330" y="3143250"/>
                  </a:cubicBezTo>
                  <a:cubicBezTo>
                    <a:pt x="13331191" y="3159760"/>
                    <a:pt x="13375641" y="3191510"/>
                    <a:pt x="13376910" y="3192780"/>
                  </a:cubicBezTo>
                  <a:cubicBezTo>
                    <a:pt x="13378180" y="3192780"/>
                    <a:pt x="13413741" y="3234690"/>
                    <a:pt x="13432791" y="3256280"/>
                  </a:cubicBezTo>
                  <a:cubicBezTo>
                    <a:pt x="13450569" y="3277870"/>
                    <a:pt x="13487400" y="3318510"/>
                    <a:pt x="13487400" y="3319780"/>
                  </a:cubicBezTo>
                  <a:cubicBezTo>
                    <a:pt x="13488669" y="3321050"/>
                    <a:pt x="13514069" y="3370580"/>
                    <a:pt x="13526769" y="3394710"/>
                  </a:cubicBezTo>
                  <a:cubicBezTo>
                    <a:pt x="13539469" y="3420110"/>
                    <a:pt x="13564869" y="3469640"/>
                    <a:pt x="13564869" y="3470910"/>
                  </a:cubicBezTo>
                  <a:cubicBezTo>
                    <a:pt x="13564869" y="3472180"/>
                    <a:pt x="13577569" y="3525520"/>
                    <a:pt x="13583919" y="3553460"/>
                  </a:cubicBezTo>
                  <a:cubicBezTo>
                    <a:pt x="13590269" y="3580130"/>
                    <a:pt x="13602969" y="3633470"/>
                    <a:pt x="13602969" y="3634740"/>
                  </a:cubicBezTo>
                  <a:cubicBezTo>
                    <a:pt x="13602969" y="3636010"/>
                    <a:pt x="13602969" y="3691890"/>
                    <a:pt x="13602969" y="3719830"/>
                  </a:cubicBezTo>
                  <a:cubicBezTo>
                    <a:pt x="13601700" y="3747770"/>
                    <a:pt x="13601700" y="3803650"/>
                    <a:pt x="13601700" y="3803650"/>
                  </a:cubicBezTo>
                  <a:cubicBezTo>
                    <a:pt x="13601700" y="3803650"/>
                    <a:pt x="13601700" y="3803650"/>
                    <a:pt x="13601700" y="3804920"/>
                  </a:cubicBezTo>
                  <a:cubicBezTo>
                    <a:pt x="13601700" y="3804920"/>
                    <a:pt x="13587730" y="3858260"/>
                    <a:pt x="13580110" y="3886200"/>
                  </a:cubicBezTo>
                  <a:cubicBezTo>
                    <a:pt x="13573760" y="3912870"/>
                    <a:pt x="13559791" y="3967480"/>
                    <a:pt x="13559791" y="3967480"/>
                  </a:cubicBezTo>
                  <a:cubicBezTo>
                    <a:pt x="13558519" y="3968750"/>
                    <a:pt x="13533119" y="4017010"/>
                    <a:pt x="13519150" y="4042410"/>
                  </a:cubicBezTo>
                  <a:cubicBezTo>
                    <a:pt x="13506450" y="4067810"/>
                    <a:pt x="13479780" y="4116070"/>
                    <a:pt x="13479780" y="4117340"/>
                  </a:cubicBezTo>
                  <a:cubicBezTo>
                    <a:pt x="13478510" y="4117340"/>
                    <a:pt x="13441680" y="4159250"/>
                    <a:pt x="13422630" y="4179570"/>
                  </a:cubicBezTo>
                  <a:cubicBezTo>
                    <a:pt x="13403580" y="4199890"/>
                    <a:pt x="13366750" y="4241800"/>
                    <a:pt x="13365480" y="4241800"/>
                  </a:cubicBezTo>
                  <a:cubicBezTo>
                    <a:pt x="13364210" y="4243070"/>
                    <a:pt x="13318491" y="4273550"/>
                    <a:pt x="13295630" y="4290060"/>
                  </a:cubicBezTo>
                  <a:cubicBezTo>
                    <a:pt x="13272769" y="4305300"/>
                    <a:pt x="13227050" y="4335780"/>
                    <a:pt x="13225780" y="4337050"/>
                  </a:cubicBezTo>
                  <a:cubicBezTo>
                    <a:pt x="13224510" y="4337050"/>
                    <a:pt x="13172441" y="4356100"/>
                    <a:pt x="13145769" y="4366260"/>
                  </a:cubicBezTo>
                  <a:cubicBezTo>
                    <a:pt x="13119100" y="4375150"/>
                    <a:pt x="13068300" y="4394200"/>
                    <a:pt x="13067030" y="4395470"/>
                  </a:cubicBezTo>
                  <a:cubicBezTo>
                    <a:pt x="13065760" y="4395470"/>
                    <a:pt x="13011150" y="4401820"/>
                    <a:pt x="12983210" y="4404360"/>
                  </a:cubicBezTo>
                  <a:cubicBezTo>
                    <a:pt x="12955270" y="4406900"/>
                    <a:pt x="12900660" y="4413250"/>
                    <a:pt x="12898120" y="4413250"/>
                  </a:cubicBezTo>
                  <a:cubicBezTo>
                    <a:pt x="12896850" y="4413250"/>
                    <a:pt x="12504420" y="4538980"/>
                    <a:pt x="12259310" y="4580890"/>
                  </a:cubicBezTo>
                  <a:cubicBezTo>
                    <a:pt x="11935460" y="4636770"/>
                    <a:pt x="11449050" y="4662170"/>
                    <a:pt x="11117580" y="4676140"/>
                  </a:cubicBezTo>
                  <a:cubicBezTo>
                    <a:pt x="10863580" y="4687570"/>
                    <a:pt x="10668000" y="4679950"/>
                    <a:pt x="10439400" y="4679950"/>
                  </a:cubicBezTo>
                  <a:cubicBezTo>
                    <a:pt x="10205720" y="4679950"/>
                    <a:pt x="9941560" y="4677410"/>
                    <a:pt x="9732010" y="4674870"/>
                  </a:cubicBezTo>
                  <a:cubicBezTo>
                    <a:pt x="9561830" y="4674870"/>
                    <a:pt x="9281160" y="4658360"/>
                    <a:pt x="9273540" y="4672330"/>
                  </a:cubicBezTo>
                  <a:cubicBezTo>
                    <a:pt x="9272270" y="4674870"/>
                    <a:pt x="9274810" y="4676140"/>
                    <a:pt x="9277350" y="4678680"/>
                  </a:cubicBezTo>
                  <a:cubicBezTo>
                    <a:pt x="9284970" y="4688840"/>
                    <a:pt x="9316720" y="4718050"/>
                    <a:pt x="9326880" y="4735830"/>
                  </a:cubicBezTo>
                  <a:cubicBezTo>
                    <a:pt x="9334500" y="4748530"/>
                    <a:pt x="9335770" y="4759960"/>
                    <a:pt x="9342120" y="4771390"/>
                  </a:cubicBezTo>
                  <a:cubicBezTo>
                    <a:pt x="9347200" y="4781550"/>
                    <a:pt x="9357360" y="4789170"/>
                    <a:pt x="9363710" y="4801870"/>
                  </a:cubicBezTo>
                  <a:cubicBezTo>
                    <a:pt x="9372600" y="4820920"/>
                    <a:pt x="9376410" y="4851400"/>
                    <a:pt x="9384030" y="4874260"/>
                  </a:cubicBezTo>
                  <a:cubicBezTo>
                    <a:pt x="9392920" y="4898390"/>
                    <a:pt x="9408160" y="4923790"/>
                    <a:pt x="9413240" y="4944110"/>
                  </a:cubicBezTo>
                  <a:cubicBezTo>
                    <a:pt x="9415780" y="4958080"/>
                    <a:pt x="9413240" y="4969510"/>
                    <a:pt x="9415780" y="4982210"/>
                  </a:cubicBezTo>
                  <a:cubicBezTo>
                    <a:pt x="9417050" y="4994910"/>
                    <a:pt x="9424670" y="5003800"/>
                    <a:pt x="9425940" y="5019040"/>
                  </a:cubicBezTo>
                  <a:cubicBezTo>
                    <a:pt x="9428480" y="5039360"/>
                    <a:pt x="9422130" y="5068570"/>
                    <a:pt x="9422130" y="5093970"/>
                  </a:cubicBezTo>
                  <a:cubicBezTo>
                    <a:pt x="9423400" y="5119370"/>
                    <a:pt x="9429750" y="5148580"/>
                    <a:pt x="9427210" y="5168900"/>
                  </a:cubicBezTo>
                  <a:cubicBezTo>
                    <a:pt x="9425940" y="5184140"/>
                    <a:pt x="9419590" y="5193030"/>
                    <a:pt x="9418320" y="5205730"/>
                  </a:cubicBezTo>
                  <a:cubicBezTo>
                    <a:pt x="9415780" y="5218430"/>
                    <a:pt x="9419590" y="5229860"/>
                    <a:pt x="9415780" y="5243830"/>
                  </a:cubicBezTo>
                  <a:cubicBezTo>
                    <a:pt x="9411970" y="5264150"/>
                    <a:pt x="9396730" y="5290820"/>
                    <a:pt x="9389110" y="5314950"/>
                  </a:cubicBezTo>
                  <a:cubicBezTo>
                    <a:pt x="9381490" y="5337810"/>
                    <a:pt x="9377680" y="5368290"/>
                    <a:pt x="9370060" y="5387340"/>
                  </a:cubicBezTo>
                  <a:cubicBezTo>
                    <a:pt x="9363710" y="5400040"/>
                    <a:pt x="9354820" y="5407660"/>
                    <a:pt x="9348470" y="5419090"/>
                  </a:cubicBezTo>
                  <a:cubicBezTo>
                    <a:pt x="9343390" y="5430520"/>
                    <a:pt x="9342120" y="5441950"/>
                    <a:pt x="9334500" y="5454650"/>
                  </a:cubicBezTo>
                  <a:cubicBezTo>
                    <a:pt x="9324340" y="5472430"/>
                    <a:pt x="9301480" y="5492750"/>
                    <a:pt x="9286240" y="5511800"/>
                  </a:cubicBezTo>
                  <a:cubicBezTo>
                    <a:pt x="9272270" y="5532120"/>
                    <a:pt x="9259570" y="5560060"/>
                    <a:pt x="9245600" y="5575300"/>
                  </a:cubicBezTo>
                  <a:cubicBezTo>
                    <a:pt x="9235440" y="5585460"/>
                    <a:pt x="9224010" y="5589270"/>
                    <a:pt x="9215120" y="5598160"/>
                  </a:cubicBezTo>
                  <a:cubicBezTo>
                    <a:pt x="9206230" y="5607050"/>
                    <a:pt x="9202420" y="5618480"/>
                    <a:pt x="9190990" y="5627370"/>
                  </a:cubicBezTo>
                  <a:cubicBezTo>
                    <a:pt x="9175750" y="5641340"/>
                    <a:pt x="9147810" y="5652770"/>
                    <a:pt x="9126220" y="5666740"/>
                  </a:cubicBezTo>
                  <a:cubicBezTo>
                    <a:pt x="9105900" y="5681980"/>
                    <a:pt x="9085580" y="5703570"/>
                    <a:pt x="9066530" y="5713730"/>
                  </a:cubicBezTo>
                  <a:cubicBezTo>
                    <a:pt x="9053830" y="5720080"/>
                    <a:pt x="9042400" y="5721350"/>
                    <a:pt x="9030970" y="5726430"/>
                  </a:cubicBezTo>
                  <a:cubicBezTo>
                    <a:pt x="9019540" y="5731510"/>
                    <a:pt x="9011920" y="5740400"/>
                    <a:pt x="8999220" y="5745480"/>
                  </a:cubicBezTo>
                  <a:cubicBezTo>
                    <a:pt x="8980170" y="5754370"/>
                    <a:pt x="8949690" y="5755640"/>
                    <a:pt x="8925560" y="5763260"/>
                  </a:cubicBezTo>
                  <a:cubicBezTo>
                    <a:pt x="8901430" y="5769610"/>
                    <a:pt x="8874760" y="5784850"/>
                    <a:pt x="8854440" y="5787390"/>
                  </a:cubicBezTo>
                  <a:cubicBezTo>
                    <a:pt x="8839200" y="5789930"/>
                    <a:pt x="8829040" y="5787390"/>
                    <a:pt x="8816340" y="5788660"/>
                  </a:cubicBezTo>
                  <a:cubicBezTo>
                    <a:pt x="8803640" y="5789930"/>
                    <a:pt x="8793480" y="5796280"/>
                    <a:pt x="8779510" y="5796280"/>
                  </a:cubicBezTo>
                  <a:cubicBezTo>
                    <a:pt x="8759190" y="5798820"/>
                    <a:pt x="8728710" y="5791200"/>
                    <a:pt x="8704580" y="5789930"/>
                  </a:cubicBezTo>
                  <a:cubicBezTo>
                    <a:pt x="8679180" y="5788660"/>
                    <a:pt x="8662670" y="5793740"/>
                    <a:pt x="8628380" y="5789930"/>
                  </a:cubicBezTo>
                  <a:cubicBezTo>
                    <a:pt x="8554720" y="5783580"/>
                    <a:pt x="8420100" y="5746750"/>
                    <a:pt x="8281670" y="5725160"/>
                  </a:cubicBezTo>
                  <a:cubicBezTo>
                    <a:pt x="8075930" y="5692140"/>
                    <a:pt x="7754620" y="5665470"/>
                    <a:pt x="7509510" y="5631180"/>
                  </a:cubicBezTo>
                  <a:cubicBezTo>
                    <a:pt x="7287260" y="5600700"/>
                    <a:pt x="7113270" y="5553710"/>
                    <a:pt x="6873240" y="5530850"/>
                  </a:cubicBezTo>
                  <a:cubicBezTo>
                    <a:pt x="6563360" y="5502910"/>
                    <a:pt x="6163310" y="5502910"/>
                    <a:pt x="5800090" y="5500370"/>
                  </a:cubicBezTo>
                  <a:cubicBezTo>
                    <a:pt x="5424170" y="5497830"/>
                    <a:pt x="5012690" y="5510530"/>
                    <a:pt x="4654550" y="5516880"/>
                  </a:cubicBezTo>
                  <a:cubicBezTo>
                    <a:pt x="4338320" y="5521960"/>
                    <a:pt x="4039870" y="5525770"/>
                    <a:pt x="3760470" y="5535930"/>
                  </a:cubicBezTo>
                  <a:cubicBezTo>
                    <a:pt x="3514090" y="5544820"/>
                    <a:pt x="3313430" y="5561330"/>
                    <a:pt x="3063240" y="5571490"/>
                  </a:cubicBezTo>
                  <a:cubicBezTo>
                    <a:pt x="2771140" y="5582920"/>
                    <a:pt x="2400300" y="5596890"/>
                    <a:pt x="2115820" y="5600700"/>
                  </a:cubicBezTo>
                  <a:cubicBezTo>
                    <a:pt x="1882140" y="5604510"/>
                    <a:pt x="1704340" y="5614670"/>
                    <a:pt x="1479550" y="5599430"/>
                  </a:cubicBezTo>
                  <a:cubicBezTo>
                    <a:pt x="1223010" y="5582920"/>
                    <a:pt x="896620" y="5582920"/>
                    <a:pt x="659130" y="5490210"/>
                  </a:cubicBezTo>
                  <a:cubicBezTo>
                    <a:pt x="445770" y="5407660"/>
                    <a:pt x="208280" y="5287010"/>
                    <a:pt x="107950" y="5102860"/>
                  </a:cubicBezTo>
                  <a:cubicBezTo>
                    <a:pt x="0" y="4903470"/>
                    <a:pt x="81280" y="4305300"/>
                    <a:pt x="81280" y="4305300"/>
                  </a:cubicBezTo>
                </a:path>
              </a:pathLst>
            </a:custGeom>
            <a:solidFill>
              <a:srgbClr val="F3DAC2">
                <a:alpha val="6078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6" id="6"/>
          <p:cNvSpPr/>
          <p:nvPr/>
        </p:nvSpPr>
        <p:spPr>
          <a:xfrm flipH="false" flipV="false" rot="471253">
            <a:off x="-188138" y="5446464"/>
            <a:ext cx="4833207" cy="5814384"/>
          </a:xfrm>
          <a:custGeom>
            <a:avLst/>
            <a:gdLst/>
            <a:ahLst/>
            <a:cxnLst/>
            <a:rect r="r" b="b" t="t" l="l"/>
            <a:pathLst>
              <a:path h="5814384" w="4833207">
                <a:moveTo>
                  <a:pt x="0" y="0"/>
                </a:moveTo>
                <a:lnTo>
                  <a:pt x="4833207" y="0"/>
                </a:lnTo>
                <a:lnTo>
                  <a:pt x="4833207" y="5814384"/>
                </a:lnTo>
                <a:lnTo>
                  <a:pt x="0" y="5814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62623" y="1436231"/>
            <a:ext cx="2904770" cy="2508995"/>
          </a:xfrm>
          <a:custGeom>
            <a:avLst/>
            <a:gdLst/>
            <a:ahLst/>
            <a:cxnLst/>
            <a:rect r="r" b="b" t="t" l="l"/>
            <a:pathLst>
              <a:path h="2508995" w="2904770">
                <a:moveTo>
                  <a:pt x="0" y="0"/>
                </a:moveTo>
                <a:lnTo>
                  <a:pt x="2904769" y="0"/>
                </a:lnTo>
                <a:lnTo>
                  <a:pt x="2904769" y="2508994"/>
                </a:lnTo>
                <a:lnTo>
                  <a:pt x="0" y="2508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152024" y="4901816"/>
            <a:ext cx="2929484" cy="2208098"/>
          </a:xfrm>
          <a:custGeom>
            <a:avLst/>
            <a:gdLst/>
            <a:ahLst/>
            <a:cxnLst/>
            <a:rect r="r" b="b" t="t" l="l"/>
            <a:pathLst>
              <a:path h="2208098" w="2929484">
                <a:moveTo>
                  <a:pt x="0" y="0"/>
                </a:moveTo>
                <a:lnTo>
                  <a:pt x="2929484" y="0"/>
                </a:lnTo>
                <a:lnTo>
                  <a:pt x="2929484" y="2208098"/>
                </a:lnTo>
                <a:lnTo>
                  <a:pt x="0" y="22080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81948" y="263945"/>
            <a:ext cx="5869636" cy="4356082"/>
          </a:xfrm>
          <a:custGeom>
            <a:avLst/>
            <a:gdLst/>
            <a:ahLst/>
            <a:cxnLst/>
            <a:rect r="r" b="b" t="t" l="l"/>
            <a:pathLst>
              <a:path h="4356082" w="5869636">
                <a:moveTo>
                  <a:pt x="0" y="0"/>
                </a:moveTo>
                <a:lnTo>
                  <a:pt x="5869636" y="0"/>
                </a:lnTo>
                <a:lnTo>
                  <a:pt x="5869636" y="4356082"/>
                </a:lnTo>
                <a:lnTo>
                  <a:pt x="0" y="43560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4916369">
            <a:off x="12548462" y="4717909"/>
            <a:ext cx="2296478" cy="1787842"/>
            <a:chOff x="0" y="0"/>
            <a:chExt cx="3061970" cy="23837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44450" y="44450"/>
              <a:ext cx="2973070" cy="2289810"/>
            </a:xfrm>
            <a:custGeom>
              <a:avLst/>
              <a:gdLst/>
              <a:ahLst/>
              <a:cxnLst/>
              <a:rect r="r" b="b" t="t" l="l"/>
              <a:pathLst>
                <a:path h="2289810" w="2973070">
                  <a:moveTo>
                    <a:pt x="60960" y="300990"/>
                  </a:moveTo>
                  <a:cubicBezTo>
                    <a:pt x="320040" y="144780"/>
                    <a:pt x="398780" y="121920"/>
                    <a:pt x="472440" y="99060"/>
                  </a:cubicBezTo>
                  <a:cubicBezTo>
                    <a:pt x="544830" y="77470"/>
                    <a:pt x="619760" y="58420"/>
                    <a:pt x="689610" y="44450"/>
                  </a:cubicBezTo>
                  <a:cubicBezTo>
                    <a:pt x="750570" y="33020"/>
                    <a:pt x="793750" y="25400"/>
                    <a:pt x="866140" y="19050"/>
                  </a:cubicBezTo>
                  <a:cubicBezTo>
                    <a:pt x="977900" y="8890"/>
                    <a:pt x="1178560" y="0"/>
                    <a:pt x="1295400" y="6350"/>
                  </a:cubicBezTo>
                  <a:cubicBezTo>
                    <a:pt x="1375410" y="8890"/>
                    <a:pt x="1432560" y="11430"/>
                    <a:pt x="1497330" y="30480"/>
                  </a:cubicBezTo>
                  <a:cubicBezTo>
                    <a:pt x="1560830" y="48260"/>
                    <a:pt x="1621790" y="77470"/>
                    <a:pt x="1677670" y="114300"/>
                  </a:cubicBezTo>
                  <a:cubicBezTo>
                    <a:pt x="1737360" y="154940"/>
                    <a:pt x="1793240" y="215900"/>
                    <a:pt x="1840230" y="266700"/>
                  </a:cubicBezTo>
                  <a:cubicBezTo>
                    <a:pt x="1882140" y="309880"/>
                    <a:pt x="1917700" y="349250"/>
                    <a:pt x="1948180" y="396240"/>
                  </a:cubicBezTo>
                  <a:cubicBezTo>
                    <a:pt x="1977390" y="443230"/>
                    <a:pt x="2000250" y="491490"/>
                    <a:pt x="2019300" y="551180"/>
                  </a:cubicBezTo>
                  <a:cubicBezTo>
                    <a:pt x="2042160" y="623570"/>
                    <a:pt x="2067560" y="730250"/>
                    <a:pt x="2063750" y="803910"/>
                  </a:cubicBezTo>
                  <a:cubicBezTo>
                    <a:pt x="2061210" y="861060"/>
                    <a:pt x="2045970" y="909320"/>
                    <a:pt x="2021840" y="955040"/>
                  </a:cubicBezTo>
                  <a:cubicBezTo>
                    <a:pt x="1997710" y="1002030"/>
                    <a:pt x="1963420" y="1040130"/>
                    <a:pt x="1917700" y="1079500"/>
                  </a:cubicBezTo>
                  <a:cubicBezTo>
                    <a:pt x="1861820" y="1129030"/>
                    <a:pt x="1770380" y="1186180"/>
                    <a:pt x="1699260" y="1215390"/>
                  </a:cubicBezTo>
                  <a:cubicBezTo>
                    <a:pt x="1640840" y="1239520"/>
                    <a:pt x="1583690" y="1258570"/>
                    <a:pt x="1529080" y="1256030"/>
                  </a:cubicBezTo>
                  <a:cubicBezTo>
                    <a:pt x="1477010" y="1252220"/>
                    <a:pt x="1424940" y="1225550"/>
                    <a:pt x="1379220" y="1197610"/>
                  </a:cubicBezTo>
                  <a:cubicBezTo>
                    <a:pt x="1330960" y="1168400"/>
                    <a:pt x="1278890" y="1126490"/>
                    <a:pt x="1250950" y="1082040"/>
                  </a:cubicBezTo>
                  <a:cubicBezTo>
                    <a:pt x="1224280" y="1042670"/>
                    <a:pt x="1207770" y="994410"/>
                    <a:pt x="1206500" y="948690"/>
                  </a:cubicBezTo>
                  <a:cubicBezTo>
                    <a:pt x="1205230" y="901700"/>
                    <a:pt x="1212850" y="848360"/>
                    <a:pt x="1244600" y="802640"/>
                  </a:cubicBezTo>
                  <a:cubicBezTo>
                    <a:pt x="1286510" y="740410"/>
                    <a:pt x="1388110" y="671830"/>
                    <a:pt x="1477010" y="637540"/>
                  </a:cubicBezTo>
                  <a:cubicBezTo>
                    <a:pt x="1569720" y="601980"/>
                    <a:pt x="1692910" y="590550"/>
                    <a:pt x="1791970" y="598170"/>
                  </a:cubicBezTo>
                  <a:cubicBezTo>
                    <a:pt x="1880870" y="604520"/>
                    <a:pt x="1957070" y="631190"/>
                    <a:pt x="2042160" y="666750"/>
                  </a:cubicBezTo>
                  <a:cubicBezTo>
                    <a:pt x="2138680" y="708660"/>
                    <a:pt x="2245360" y="770890"/>
                    <a:pt x="2336800" y="844550"/>
                  </a:cubicBezTo>
                  <a:cubicBezTo>
                    <a:pt x="2433320" y="924560"/>
                    <a:pt x="2534920" y="1047750"/>
                    <a:pt x="2602230" y="1134110"/>
                  </a:cubicBezTo>
                  <a:cubicBezTo>
                    <a:pt x="2650490" y="1197610"/>
                    <a:pt x="2680970" y="1249680"/>
                    <a:pt x="2715260" y="1309370"/>
                  </a:cubicBezTo>
                  <a:cubicBezTo>
                    <a:pt x="2748280" y="1367790"/>
                    <a:pt x="2772410" y="1419860"/>
                    <a:pt x="2801620" y="1490980"/>
                  </a:cubicBezTo>
                  <a:cubicBezTo>
                    <a:pt x="2840990" y="1583690"/>
                    <a:pt x="2891790" y="1724660"/>
                    <a:pt x="2917190" y="1823720"/>
                  </a:cubicBezTo>
                  <a:cubicBezTo>
                    <a:pt x="2937510" y="1901190"/>
                    <a:pt x="2950210" y="1971040"/>
                    <a:pt x="2956560" y="2035810"/>
                  </a:cubicBezTo>
                  <a:cubicBezTo>
                    <a:pt x="2962910" y="2089150"/>
                    <a:pt x="2973070" y="2145030"/>
                    <a:pt x="2962910" y="2184400"/>
                  </a:cubicBezTo>
                  <a:cubicBezTo>
                    <a:pt x="2954020" y="2214880"/>
                    <a:pt x="2936240" y="2241550"/>
                    <a:pt x="2914650" y="2258060"/>
                  </a:cubicBezTo>
                  <a:cubicBezTo>
                    <a:pt x="2891790" y="2275840"/>
                    <a:pt x="2858770" y="2287270"/>
                    <a:pt x="2830830" y="2287270"/>
                  </a:cubicBezTo>
                  <a:cubicBezTo>
                    <a:pt x="2802890" y="2288540"/>
                    <a:pt x="2767330" y="2273300"/>
                    <a:pt x="2747010" y="2260600"/>
                  </a:cubicBezTo>
                  <a:cubicBezTo>
                    <a:pt x="2731770" y="2251710"/>
                    <a:pt x="2724150" y="2240280"/>
                    <a:pt x="2715260" y="2228850"/>
                  </a:cubicBezTo>
                  <a:cubicBezTo>
                    <a:pt x="2707640" y="2216150"/>
                    <a:pt x="2700020" y="2204720"/>
                    <a:pt x="2696210" y="2188210"/>
                  </a:cubicBezTo>
                  <a:cubicBezTo>
                    <a:pt x="2691130" y="2165350"/>
                    <a:pt x="2689860" y="2125980"/>
                    <a:pt x="2700020" y="2100580"/>
                  </a:cubicBezTo>
                  <a:cubicBezTo>
                    <a:pt x="2710180" y="2073910"/>
                    <a:pt x="2736850" y="2045970"/>
                    <a:pt x="2755900" y="2032000"/>
                  </a:cubicBezTo>
                  <a:cubicBezTo>
                    <a:pt x="2769870" y="2021840"/>
                    <a:pt x="2780030" y="2016760"/>
                    <a:pt x="2796540" y="2014220"/>
                  </a:cubicBezTo>
                  <a:cubicBezTo>
                    <a:pt x="2820670" y="2011680"/>
                    <a:pt x="2860040" y="2011680"/>
                    <a:pt x="2885440" y="2023110"/>
                  </a:cubicBezTo>
                  <a:cubicBezTo>
                    <a:pt x="2910840" y="2034540"/>
                    <a:pt x="2937510" y="2062480"/>
                    <a:pt x="2950210" y="2082800"/>
                  </a:cubicBezTo>
                  <a:cubicBezTo>
                    <a:pt x="2959100" y="2096770"/>
                    <a:pt x="2962910" y="2108200"/>
                    <a:pt x="2965450" y="2124710"/>
                  </a:cubicBezTo>
                  <a:cubicBezTo>
                    <a:pt x="2966720" y="2148840"/>
                    <a:pt x="2964180" y="2186940"/>
                    <a:pt x="2951480" y="2212340"/>
                  </a:cubicBezTo>
                  <a:cubicBezTo>
                    <a:pt x="2938780" y="2237740"/>
                    <a:pt x="2913380" y="2261870"/>
                    <a:pt x="2889250" y="2274570"/>
                  </a:cubicBezTo>
                  <a:cubicBezTo>
                    <a:pt x="2863850" y="2286000"/>
                    <a:pt x="2828290" y="2289810"/>
                    <a:pt x="2801620" y="2284730"/>
                  </a:cubicBezTo>
                  <a:cubicBezTo>
                    <a:pt x="2773680" y="2279650"/>
                    <a:pt x="2743200" y="2261870"/>
                    <a:pt x="2724150" y="2240280"/>
                  </a:cubicBezTo>
                  <a:cubicBezTo>
                    <a:pt x="2706370" y="2219960"/>
                    <a:pt x="2700020" y="2194560"/>
                    <a:pt x="2691130" y="2159000"/>
                  </a:cubicBezTo>
                  <a:cubicBezTo>
                    <a:pt x="2675890" y="2099310"/>
                    <a:pt x="2684780" y="1995170"/>
                    <a:pt x="2665730" y="1908810"/>
                  </a:cubicBezTo>
                  <a:cubicBezTo>
                    <a:pt x="2645410" y="1811020"/>
                    <a:pt x="2597150" y="1689100"/>
                    <a:pt x="2562860" y="1605280"/>
                  </a:cubicBezTo>
                  <a:cubicBezTo>
                    <a:pt x="2538730" y="1545590"/>
                    <a:pt x="2517140" y="1502410"/>
                    <a:pt x="2489200" y="1454150"/>
                  </a:cubicBezTo>
                  <a:cubicBezTo>
                    <a:pt x="2462530" y="1404620"/>
                    <a:pt x="2440940" y="1365250"/>
                    <a:pt x="2400300" y="1314450"/>
                  </a:cubicBezTo>
                  <a:cubicBezTo>
                    <a:pt x="2340610" y="1238250"/>
                    <a:pt x="2235200" y="1121410"/>
                    <a:pt x="2155190" y="1055370"/>
                  </a:cubicBezTo>
                  <a:cubicBezTo>
                    <a:pt x="2090420" y="1003300"/>
                    <a:pt x="2037080" y="963930"/>
                    <a:pt x="1964690" y="937260"/>
                  </a:cubicBezTo>
                  <a:cubicBezTo>
                    <a:pt x="1883410" y="906780"/>
                    <a:pt x="1774190" y="895350"/>
                    <a:pt x="1689100" y="896620"/>
                  </a:cubicBezTo>
                  <a:cubicBezTo>
                    <a:pt x="1617980" y="896620"/>
                    <a:pt x="1489710" y="916940"/>
                    <a:pt x="1489710" y="925830"/>
                  </a:cubicBezTo>
                  <a:cubicBezTo>
                    <a:pt x="1489710" y="934720"/>
                    <a:pt x="1601470" y="962660"/>
                    <a:pt x="1651000" y="947420"/>
                  </a:cubicBezTo>
                  <a:cubicBezTo>
                    <a:pt x="1705610" y="930910"/>
                    <a:pt x="1778000" y="868680"/>
                    <a:pt x="1798320" y="816610"/>
                  </a:cubicBezTo>
                  <a:cubicBezTo>
                    <a:pt x="1816100" y="769620"/>
                    <a:pt x="1797050" y="707390"/>
                    <a:pt x="1778000" y="651510"/>
                  </a:cubicBezTo>
                  <a:cubicBezTo>
                    <a:pt x="1756410" y="585470"/>
                    <a:pt x="1713230" y="509270"/>
                    <a:pt x="1662430" y="449580"/>
                  </a:cubicBezTo>
                  <a:cubicBezTo>
                    <a:pt x="1609090" y="384810"/>
                    <a:pt x="1527810" y="308610"/>
                    <a:pt x="1459230" y="279400"/>
                  </a:cubicBezTo>
                  <a:cubicBezTo>
                    <a:pt x="1405890" y="255270"/>
                    <a:pt x="1365250" y="260350"/>
                    <a:pt x="1299210" y="256540"/>
                  </a:cubicBezTo>
                  <a:cubicBezTo>
                    <a:pt x="1196340" y="251460"/>
                    <a:pt x="1000760" y="262890"/>
                    <a:pt x="900430" y="271780"/>
                  </a:cubicBezTo>
                  <a:cubicBezTo>
                    <a:pt x="838200" y="276860"/>
                    <a:pt x="811530" y="278130"/>
                    <a:pt x="751840" y="289560"/>
                  </a:cubicBezTo>
                  <a:cubicBezTo>
                    <a:pt x="656590" y="308610"/>
                    <a:pt x="488950" y="347980"/>
                    <a:pt x="392430" y="393700"/>
                  </a:cubicBezTo>
                  <a:cubicBezTo>
                    <a:pt x="316230" y="429260"/>
                    <a:pt x="252730" y="496570"/>
                    <a:pt x="207010" y="520700"/>
                  </a:cubicBezTo>
                  <a:cubicBezTo>
                    <a:pt x="182880" y="533400"/>
                    <a:pt x="170180" y="541020"/>
                    <a:pt x="147320" y="542290"/>
                  </a:cubicBezTo>
                  <a:cubicBezTo>
                    <a:pt x="120650" y="543560"/>
                    <a:pt x="81280" y="534670"/>
                    <a:pt x="57150" y="518160"/>
                  </a:cubicBezTo>
                  <a:cubicBezTo>
                    <a:pt x="34290" y="501650"/>
                    <a:pt x="13970" y="466090"/>
                    <a:pt x="6350" y="440690"/>
                  </a:cubicBezTo>
                  <a:cubicBezTo>
                    <a:pt x="0" y="419100"/>
                    <a:pt x="0" y="398780"/>
                    <a:pt x="6350" y="377190"/>
                  </a:cubicBezTo>
                  <a:cubicBezTo>
                    <a:pt x="15240" y="351790"/>
                    <a:pt x="60960" y="300990"/>
                    <a:pt x="60960" y="30099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4749796" y="3309938"/>
            <a:ext cx="808672" cy="775335"/>
            <a:chOff x="0" y="0"/>
            <a:chExt cx="1078230" cy="10337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3180" y="46990"/>
              <a:ext cx="986790" cy="938530"/>
            </a:xfrm>
            <a:custGeom>
              <a:avLst/>
              <a:gdLst/>
              <a:ahLst/>
              <a:cxnLst/>
              <a:rect r="r" b="b" t="t" l="l"/>
              <a:pathLst>
                <a:path h="938530" w="986790">
                  <a:moveTo>
                    <a:pt x="754380" y="894080"/>
                  </a:moveTo>
                  <a:cubicBezTo>
                    <a:pt x="450850" y="566420"/>
                    <a:pt x="304800" y="454660"/>
                    <a:pt x="208280" y="359410"/>
                  </a:cubicBezTo>
                  <a:cubicBezTo>
                    <a:pt x="130810" y="281940"/>
                    <a:pt x="22860" y="198120"/>
                    <a:pt x="7620" y="139700"/>
                  </a:cubicBezTo>
                  <a:cubicBezTo>
                    <a:pt x="0" y="109220"/>
                    <a:pt x="13970" y="82550"/>
                    <a:pt x="27940" y="60960"/>
                  </a:cubicBezTo>
                  <a:cubicBezTo>
                    <a:pt x="40640" y="39370"/>
                    <a:pt x="66040" y="19050"/>
                    <a:pt x="90170" y="10160"/>
                  </a:cubicBezTo>
                  <a:cubicBezTo>
                    <a:pt x="114300" y="1270"/>
                    <a:pt x="146050" y="1270"/>
                    <a:pt x="171450" y="7620"/>
                  </a:cubicBezTo>
                  <a:cubicBezTo>
                    <a:pt x="195580" y="15240"/>
                    <a:pt x="222250" y="34290"/>
                    <a:pt x="236220" y="54610"/>
                  </a:cubicBezTo>
                  <a:cubicBezTo>
                    <a:pt x="251460" y="76200"/>
                    <a:pt x="261620" y="106680"/>
                    <a:pt x="260350" y="132080"/>
                  </a:cubicBezTo>
                  <a:cubicBezTo>
                    <a:pt x="260350" y="157480"/>
                    <a:pt x="245110" y="190500"/>
                    <a:pt x="232410" y="208280"/>
                  </a:cubicBezTo>
                  <a:cubicBezTo>
                    <a:pt x="224790" y="220980"/>
                    <a:pt x="215900" y="228600"/>
                    <a:pt x="201930" y="234950"/>
                  </a:cubicBezTo>
                  <a:cubicBezTo>
                    <a:pt x="182880" y="245110"/>
                    <a:pt x="149860" y="257810"/>
                    <a:pt x="124460" y="255270"/>
                  </a:cubicBezTo>
                  <a:cubicBezTo>
                    <a:pt x="99060" y="252730"/>
                    <a:pt x="67310" y="236220"/>
                    <a:pt x="49530" y="223520"/>
                  </a:cubicBezTo>
                  <a:cubicBezTo>
                    <a:pt x="38100" y="214630"/>
                    <a:pt x="30480" y="205740"/>
                    <a:pt x="24130" y="191770"/>
                  </a:cubicBezTo>
                  <a:cubicBezTo>
                    <a:pt x="15240" y="171450"/>
                    <a:pt x="5080" y="137160"/>
                    <a:pt x="8890" y="113030"/>
                  </a:cubicBezTo>
                  <a:cubicBezTo>
                    <a:pt x="12700" y="87630"/>
                    <a:pt x="26670" y="58420"/>
                    <a:pt x="44450" y="40640"/>
                  </a:cubicBezTo>
                  <a:cubicBezTo>
                    <a:pt x="62230" y="21590"/>
                    <a:pt x="91440" y="7620"/>
                    <a:pt x="116840" y="3810"/>
                  </a:cubicBezTo>
                  <a:cubicBezTo>
                    <a:pt x="142240" y="0"/>
                    <a:pt x="173990" y="6350"/>
                    <a:pt x="195580" y="19050"/>
                  </a:cubicBezTo>
                  <a:cubicBezTo>
                    <a:pt x="218440" y="31750"/>
                    <a:pt x="240030" y="59690"/>
                    <a:pt x="250190" y="78740"/>
                  </a:cubicBezTo>
                  <a:cubicBezTo>
                    <a:pt x="257810" y="92710"/>
                    <a:pt x="261620" y="118110"/>
                    <a:pt x="260350" y="118110"/>
                  </a:cubicBezTo>
                  <a:cubicBezTo>
                    <a:pt x="257810" y="119380"/>
                    <a:pt x="231140" y="68580"/>
                    <a:pt x="234950" y="66040"/>
                  </a:cubicBezTo>
                  <a:cubicBezTo>
                    <a:pt x="242570" y="59690"/>
                    <a:pt x="312420" y="128270"/>
                    <a:pt x="367030" y="175260"/>
                  </a:cubicBezTo>
                  <a:cubicBezTo>
                    <a:pt x="458470" y="252730"/>
                    <a:pt x="626110" y="393700"/>
                    <a:pt x="730250" y="491490"/>
                  </a:cubicBezTo>
                  <a:cubicBezTo>
                    <a:pt x="814070" y="570230"/>
                    <a:pt x="908050" y="651510"/>
                    <a:pt x="948690" y="711200"/>
                  </a:cubicBezTo>
                  <a:cubicBezTo>
                    <a:pt x="970280" y="744220"/>
                    <a:pt x="981710" y="772160"/>
                    <a:pt x="984250" y="798830"/>
                  </a:cubicBezTo>
                  <a:cubicBezTo>
                    <a:pt x="986790" y="820420"/>
                    <a:pt x="980440" y="842010"/>
                    <a:pt x="971550" y="861060"/>
                  </a:cubicBezTo>
                  <a:cubicBezTo>
                    <a:pt x="962660" y="880110"/>
                    <a:pt x="948690" y="897890"/>
                    <a:pt x="930910" y="910590"/>
                  </a:cubicBezTo>
                  <a:cubicBezTo>
                    <a:pt x="908050" y="924560"/>
                    <a:pt x="868680" y="938530"/>
                    <a:pt x="839470" y="935990"/>
                  </a:cubicBezTo>
                  <a:cubicBezTo>
                    <a:pt x="810260" y="933450"/>
                    <a:pt x="754380" y="894080"/>
                    <a:pt x="754380" y="89408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5114925" y="6196965"/>
            <a:ext cx="1809750" cy="374332"/>
            <a:chOff x="0" y="0"/>
            <a:chExt cx="2413000" cy="4991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8260" y="50800"/>
              <a:ext cx="2315210" cy="411480"/>
            </a:xfrm>
            <a:custGeom>
              <a:avLst/>
              <a:gdLst/>
              <a:ahLst/>
              <a:cxnLst/>
              <a:rect r="r" b="b" t="t" l="l"/>
              <a:pathLst>
                <a:path h="411480" w="2315210">
                  <a:moveTo>
                    <a:pt x="173990" y="0"/>
                  </a:moveTo>
                  <a:cubicBezTo>
                    <a:pt x="662940" y="77470"/>
                    <a:pt x="1150620" y="46990"/>
                    <a:pt x="1468120" y="58420"/>
                  </a:cubicBezTo>
                  <a:cubicBezTo>
                    <a:pt x="1736090" y="67310"/>
                    <a:pt x="2095500" y="62230"/>
                    <a:pt x="2213610" y="106680"/>
                  </a:cubicBezTo>
                  <a:cubicBezTo>
                    <a:pt x="2255520" y="121920"/>
                    <a:pt x="2272030" y="139700"/>
                    <a:pt x="2288540" y="165100"/>
                  </a:cubicBezTo>
                  <a:cubicBezTo>
                    <a:pt x="2305050" y="189230"/>
                    <a:pt x="2315210" y="226060"/>
                    <a:pt x="2312670" y="256540"/>
                  </a:cubicBezTo>
                  <a:cubicBezTo>
                    <a:pt x="2311400" y="287020"/>
                    <a:pt x="2292350" y="323850"/>
                    <a:pt x="2277110" y="345440"/>
                  </a:cubicBezTo>
                  <a:cubicBezTo>
                    <a:pt x="2266950" y="359410"/>
                    <a:pt x="2256790" y="368300"/>
                    <a:pt x="2240280" y="375920"/>
                  </a:cubicBezTo>
                  <a:cubicBezTo>
                    <a:pt x="2217420" y="387350"/>
                    <a:pt x="2176780" y="398780"/>
                    <a:pt x="2146300" y="394970"/>
                  </a:cubicBezTo>
                  <a:cubicBezTo>
                    <a:pt x="2117090" y="392430"/>
                    <a:pt x="2082800" y="375920"/>
                    <a:pt x="2061210" y="354330"/>
                  </a:cubicBezTo>
                  <a:cubicBezTo>
                    <a:pt x="2038350" y="334010"/>
                    <a:pt x="2023110" y="294640"/>
                    <a:pt x="2016760" y="270510"/>
                  </a:cubicBezTo>
                  <a:cubicBezTo>
                    <a:pt x="2012950" y="252730"/>
                    <a:pt x="2012950" y="240030"/>
                    <a:pt x="2016760" y="222250"/>
                  </a:cubicBezTo>
                  <a:cubicBezTo>
                    <a:pt x="2023110" y="196850"/>
                    <a:pt x="2040890" y="158750"/>
                    <a:pt x="2062480" y="138430"/>
                  </a:cubicBezTo>
                  <a:cubicBezTo>
                    <a:pt x="2084070" y="118110"/>
                    <a:pt x="2123440" y="102870"/>
                    <a:pt x="2148840" y="99060"/>
                  </a:cubicBezTo>
                  <a:cubicBezTo>
                    <a:pt x="2166620" y="95250"/>
                    <a:pt x="2180590" y="96520"/>
                    <a:pt x="2197100" y="101600"/>
                  </a:cubicBezTo>
                  <a:cubicBezTo>
                    <a:pt x="2222500" y="109220"/>
                    <a:pt x="2259330" y="128270"/>
                    <a:pt x="2278380" y="151130"/>
                  </a:cubicBezTo>
                  <a:cubicBezTo>
                    <a:pt x="2298700" y="175260"/>
                    <a:pt x="2311400" y="210820"/>
                    <a:pt x="2313940" y="240030"/>
                  </a:cubicBezTo>
                  <a:cubicBezTo>
                    <a:pt x="2315210" y="270510"/>
                    <a:pt x="2299970" y="309880"/>
                    <a:pt x="2287270" y="332740"/>
                  </a:cubicBezTo>
                  <a:cubicBezTo>
                    <a:pt x="2278380" y="347980"/>
                    <a:pt x="2269490" y="356870"/>
                    <a:pt x="2252980" y="367030"/>
                  </a:cubicBezTo>
                  <a:cubicBezTo>
                    <a:pt x="2231390" y="381000"/>
                    <a:pt x="2208530" y="391160"/>
                    <a:pt x="2162810" y="396240"/>
                  </a:cubicBezTo>
                  <a:cubicBezTo>
                    <a:pt x="2040890" y="411480"/>
                    <a:pt x="1724660" y="359410"/>
                    <a:pt x="1468120" y="349250"/>
                  </a:cubicBezTo>
                  <a:cubicBezTo>
                    <a:pt x="1149350" y="337820"/>
                    <a:pt x="637540" y="367030"/>
                    <a:pt x="396240" y="340360"/>
                  </a:cubicBezTo>
                  <a:cubicBezTo>
                    <a:pt x="270510" y="325120"/>
                    <a:pt x="177800" y="304800"/>
                    <a:pt x="111760" y="278130"/>
                  </a:cubicBezTo>
                  <a:cubicBezTo>
                    <a:pt x="73660" y="261620"/>
                    <a:pt x="45720" y="245110"/>
                    <a:pt x="27940" y="222250"/>
                  </a:cubicBezTo>
                  <a:cubicBezTo>
                    <a:pt x="12700" y="203200"/>
                    <a:pt x="3810" y="182880"/>
                    <a:pt x="2540" y="158750"/>
                  </a:cubicBezTo>
                  <a:cubicBezTo>
                    <a:pt x="0" y="129540"/>
                    <a:pt x="10160" y="85090"/>
                    <a:pt x="24130" y="60960"/>
                  </a:cubicBezTo>
                  <a:cubicBezTo>
                    <a:pt x="35560" y="39370"/>
                    <a:pt x="53340" y="24130"/>
                    <a:pt x="73660" y="13970"/>
                  </a:cubicBezTo>
                  <a:cubicBezTo>
                    <a:pt x="100330" y="1270"/>
                    <a:pt x="173990" y="0"/>
                    <a:pt x="173990" y="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7087553" y="6214110"/>
            <a:ext cx="283845" cy="284797"/>
            <a:chOff x="0" y="0"/>
            <a:chExt cx="378460" cy="37973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9530" y="46990"/>
              <a:ext cx="274320" cy="281940"/>
            </a:xfrm>
            <a:custGeom>
              <a:avLst/>
              <a:gdLst/>
              <a:ahLst/>
              <a:cxnLst/>
              <a:rect r="r" b="b" t="t" l="l"/>
              <a:pathLst>
                <a:path h="281940" w="274320">
                  <a:moveTo>
                    <a:pt x="274320" y="100330"/>
                  </a:moveTo>
                  <a:cubicBezTo>
                    <a:pt x="274320" y="187960"/>
                    <a:pt x="264160" y="210820"/>
                    <a:pt x="251460" y="227330"/>
                  </a:cubicBezTo>
                  <a:cubicBezTo>
                    <a:pt x="237490" y="245110"/>
                    <a:pt x="218440" y="260350"/>
                    <a:pt x="198120" y="269240"/>
                  </a:cubicBezTo>
                  <a:cubicBezTo>
                    <a:pt x="179070" y="278130"/>
                    <a:pt x="154940" y="281940"/>
                    <a:pt x="133350" y="280670"/>
                  </a:cubicBezTo>
                  <a:cubicBezTo>
                    <a:pt x="111760" y="279400"/>
                    <a:pt x="87630" y="271780"/>
                    <a:pt x="68580" y="260350"/>
                  </a:cubicBezTo>
                  <a:cubicBezTo>
                    <a:pt x="50800" y="250190"/>
                    <a:pt x="33020" y="232410"/>
                    <a:pt x="21590" y="213360"/>
                  </a:cubicBezTo>
                  <a:cubicBezTo>
                    <a:pt x="10160" y="195580"/>
                    <a:pt x="2540" y="171450"/>
                    <a:pt x="1270" y="149860"/>
                  </a:cubicBezTo>
                  <a:cubicBezTo>
                    <a:pt x="0" y="128270"/>
                    <a:pt x="5080" y="104140"/>
                    <a:pt x="13970" y="83820"/>
                  </a:cubicBezTo>
                  <a:cubicBezTo>
                    <a:pt x="22860" y="64770"/>
                    <a:pt x="38100" y="44450"/>
                    <a:pt x="54610" y="31750"/>
                  </a:cubicBezTo>
                  <a:cubicBezTo>
                    <a:pt x="72390" y="17780"/>
                    <a:pt x="95250" y="7620"/>
                    <a:pt x="115570" y="3810"/>
                  </a:cubicBezTo>
                  <a:cubicBezTo>
                    <a:pt x="137160" y="0"/>
                    <a:pt x="162560" y="1270"/>
                    <a:pt x="182880" y="7620"/>
                  </a:cubicBezTo>
                  <a:cubicBezTo>
                    <a:pt x="203200" y="13970"/>
                    <a:pt x="240030" y="41910"/>
                    <a:pt x="240030" y="4191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12448222" y="2953702"/>
            <a:ext cx="540068" cy="912495"/>
            <a:chOff x="0" y="0"/>
            <a:chExt cx="720090" cy="121666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48260" y="41910"/>
              <a:ext cx="624840" cy="1125220"/>
            </a:xfrm>
            <a:custGeom>
              <a:avLst/>
              <a:gdLst/>
              <a:ahLst/>
              <a:cxnLst/>
              <a:rect r="r" b="b" t="t" l="l"/>
              <a:pathLst>
                <a:path h="1125220" w="624840">
                  <a:moveTo>
                    <a:pt x="261620" y="64770"/>
                  </a:moveTo>
                  <a:cubicBezTo>
                    <a:pt x="495300" y="435610"/>
                    <a:pt x="518160" y="483870"/>
                    <a:pt x="541020" y="537210"/>
                  </a:cubicBezTo>
                  <a:cubicBezTo>
                    <a:pt x="561340" y="585470"/>
                    <a:pt x="577850" y="628650"/>
                    <a:pt x="590550" y="680720"/>
                  </a:cubicBezTo>
                  <a:cubicBezTo>
                    <a:pt x="604520" y="736600"/>
                    <a:pt x="613410" y="808990"/>
                    <a:pt x="617220" y="862330"/>
                  </a:cubicBezTo>
                  <a:cubicBezTo>
                    <a:pt x="621030" y="902970"/>
                    <a:pt x="624840" y="937260"/>
                    <a:pt x="619760" y="971550"/>
                  </a:cubicBezTo>
                  <a:cubicBezTo>
                    <a:pt x="615950" y="1003300"/>
                    <a:pt x="608330" y="1038860"/>
                    <a:pt x="590550" y="1062990"/>
                  </a:cubicBezTo>
                  <a:cubicBezTo>
                    <a:pt x="572770" y="1087120"/>
                    <a:pt x="535940" y="1108710"/>
                    <a:pt x="511810" y="1117600"/>
                  </a:cubicBezTo>
                  <a:cubicBezTo>
                    <a:pt x="495300" y="1123950"/>
                    <a:pt x="481330" y="1125220"/>
                    <a:pt x="463550" y="1122680"/>
                  </a:cubicBezTo>
                  <a:cubicBezTo>
                    <a:pt x="438150" y="1120140"/>
                    <a:pt x="397510" y="1107440"/>
                    <a:pt x="374650" y="1088390"/>
                  </a:cubicBezTo>
                  <a:cubicBezTo>
                    <a:pt x="351790" y="1069340"/>
                    <a:pt x="331470" y="1036320"/>
                    <a:pt x="323850" y="1007110"/>
                  </a:cubicBezTo>
                  <a:cubicBezTo>
                    <a:pt x="317500" y="977900"/>
                    <a:pt x="321310" y="938530"/>
                    <a:pt x="334010" y="911860"/>
                  </a:cubicBezTo>
                  <a:cubicBezTo>
                    <a:pt x="346710" y="883920"/>
                    <a:pt x="372110" y="855980"/>
                    <a:pt x="398780" y="840740"/>
                  </a:cubicBezTo>
                  <a:cubicBezTo>
                    <a:pt x="425450" y="826770"/>
                    <a:pt x="463550" y="820420"/>
                    <a:pt x="492760" y="825500"/>
                  </a:cubicBezTo>
                  <a:cubicBezTo>
                    <a:pt x="523240" y="829310"/>
                    <a:pt x="557530" y="847090"/>
                    <a:pt x="577850" y="868680"/>
                  </a:cubicBezTo>
                  <a:cubicBezTo>
                    <a:pt x="599440" y="890270"/>
                    <a:pt x="614680" y="929640"/>
                    <a:pt x="619760" y="955040"/>
                  </a:cubicBezTo>
                  <a:cubicBezTo>
                    <a:pt x="623570" y="974090"/>
                    <a:pt x="622300" y="986790"/>
                    <a:pt x="617220" y="1004570"/>
                  </a:cubicBezTo>
                  <a:cubicBezTo>
                    <a:pt x="609600" y="1028700"/>
                    <a:pt x="591820" y="1066800"/>
                    <a:pt x="568960" y="1087120"/>
                  </a:cubicBezTo>
                  <a:cubicBezTo>
                    <a:pt x="546100" y="1106170"/>
                    <a:pt x="505460" y="1118870"/>
                    <a:pt x="480060" y="1122680"/>
                  </a:cubicBezTo>
                  <a:cubicBezTo>
                    <a:pt x="462280" y="1125220"/>
                    <a:pt x="448310" y="1123950"/>
                    <a:pt x="431800" y="1117600"/>
                  </a:cubicBezTo>
                  <a:cubicBezTo>
                    <a:pt x="407670" y="1109980"/>
                    <a:pt x="370840" y="1088390"/>
                    <a:pt x="351790" y="1065530"/>
                  </a:cubicBezTo>
                  <a:cubicBezTo>
                    <a:pt x="334010" y="1041400"/>
                    <a:pt x="327660" y="1010920"/>
                    <a:pt x="320040" y="974090"/>
                  </a:cubicBezTo>
                  <a:cubicBezTo>
                    <a:pt x="311150" y="923290"/>
                    <a:pt x="326390" y="843280"/>
                    <a:pt x="316230" y="784860"/>
                  </a:cubicBezTo>
                  <a:cubicBezTo>
                    <a:pt x="307340" y="732790"/>
                    <a:pt x="287020" y="687070"/>
                    <a:pt x="269240" y="640080"/>
                  </a:cubicBezTo>
                  <a:cubicBezTo>
                    <a:pt x="250190" y="593090"/>
                    <a:pt x="233680" y="556260"/>
                    <a:pt x="204470" y="504190"/>
                  </a:cubicBezTo>
                  <a:cubicBezTo>
                    <a:pt x="162560" y="427990"/>
                    <a:pt x="58420" y="290830"/>
                    <a:pt x="26670" y="229870"/>
                  </a:cubicBezTo>
                  <a:cubicBezTo>
                    <a:pt x="12700" y="201930"/>
                    <a:pt x="3810" y="189230"/>
                    <a:pt x="2540" y="165100"/>
                  </a:cubicBezTo>
                  <a:cubicBezTo>
                    <a:pt x="0" y="135890"/>
                    <a:pt x="7620" y="92710"/>
                    <a:pt x="25400" y="67310"/>
                  </a:cubicBezTo>
                  <a:cubicBezTo>
                    <a:pt x="43180" y="40640"/>
                    <a:pt x="78740" y="16510"/>
                    <a:pt x="109220" y="8890"/>
                  </a:cubicBezTo>
                  <a:cubicBezTo>
                    <a:pt x="139700" y="0"/>
                    <a:pt x="184150" y="7620"/>
                    <a:pt x="210820" y="20320"/>
                  </a:cubicBezTo>
                  <a:cubicBezTo>
                    <a:pt x="232410" y="29210"/>
                    <a:pt x="261620" y="64770"/>
                    <a:pt x="261620" y="6477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5568946" y="3328988"/>
            <a:ext cx="326708" cy="626745"/>
            <a:chOff x="0" y="0"/>
            <a:chExt cx="435610" cy="83566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50800" y="44450"/>
              <a:ext cx="337820" cy="748030"/>
            </a:xfrm>
            <a:custGeom>
              <a:avLst/>
              <a:gdLst/>
              <a:ahLst/>
              <a:cxnLst/>
              <a:rect r="r" b="b" t="t" l="l"/>
              <a:pathLst>
                <a:path h="748030" w="337820">
                  <a:moveTo>
                    <a:pt x="0" y="605790"/>
                  </a:moveTo>
                  <a:cubicBezTo>
                    <a:pt x="24130" y="226060"/>
                    <a:pt x="34290" y="138430"/>
                    <a:pt x="49530" y="96520"/>
                  </a:cubicBezTo>
                  <a:cubicBezTo>
                    <a:pt x="55880" y="76200"/>
                    <a:pt x="60960" y="68580"/>
                    <a:pt x="73660" y="55880"/>
                  </a:cubicBezTo>
                  <a:cubicBezTo>
                    <a:pt x="91440" y="38100"/>
                    <a:pt x="124460" y="12700"/>
                    <a:pt x="153670" y="6350"/>
                  </a:cubicBezTo>
                  <a:cubicBezTo>
                    <a:pt x="182880" y="0"/>
                    <a:pt x="219710" y="3810"/>
                    <a:pt x="246380" y="16510"/>
                  </a:cubicBezTo>
                  <a:cubicBezTo>
                    <a:pt x="274320" y="27940"/>
                    <a:pt x="300990" y="53340"/>
                    <a:pt x="314960" y="80010"/>
                  </a:cubicBezTo>
                  <a:cubicBezTo>
                    <a:pt x="328930" y="105410"/>
                    <a:pt x="335280" y="143510"/>
                    <a:pt x="331470" y="172720"/>
                  </a:cubicBezTo>
                  <a:cubicBezTo>
                    <a:pt x="326390" y="201930"/>
                    <a:pt x="304800" y="236220"/>
                    <a:pt x="288290" y="255270"/>
                  </a:cubicBezTo>
                  <a:cubicBezTo>
                    <a:pt x="275590" y="269240"/>
                    <a:pt x="265430" y="276860"/>
                    <a:pt x="248920" y="283210"/>
                  </a:cubicBezTo>
                  <a:cubicBezTo>
                    <a:pt x="224790" y="292100"/>
                    <a:pt x="180340" y="297180"/>
                    <a:pt x="154940" y="293370"/>
                  </a:cubicBezTo>
                  <a:cubicBezTo>
                    <a:pt x="137160" y="290830"/>
                    <a:pt x="125730" y="287020"/>
                    <a:pt x="111760" y="276860"/>
                  </a:cubicBezTo>
                  <a:cubicBezTo>
                    <a:pt x="90170" y="261620"/>
                    <a:pt x="60960" y="232410"/>
                    <a:pt x="49530" y="205740"/>
                  </a:cubicBezTo>
                  <a:cubicBezTo>
                    <a:pt x="39370" y="177800"/>
                    <a:pt x="39370" y="135890"/>
                    <a:pt x="44450" y="111760"/>
                  </a:cubicBezTo>
                  <a:cubicBezTo>
                    <a:pt x="46990" y="93980"/>
                    <a:pt x="52070" y="82550"/>
                    <a:pt x="63500" y="68580"/>
                  </a:cubicBezTo>
                  <a:cubicBezTo>
                    <a:pt x="80010" y="48260"/>
                    <a:pt x="110490" y="20320"/>
                    <a:pt x="138430" y="11430"/>
                  </a:cubicBezTo>
                  <a:cubicBezTo>
                    <a:pt x="166370" y="1270"/>
                    <a:pt x="203200" y="1270"/>
                    <a:pt x="232410" y="10160"/>
                  </a:cubicBezTo>
                  <a:cubicBezTo>
                    <a:pt x="260350" y="19050"/>
                    <a:pt x="290830" y="41910"/>
                    <a:pt x="307340" y="66040"/>
                  </a:cubicBezTo>
                  <a:cubicBezTo>
                    <a:pt x="323850" y="91440"/>
                    <a:pt x="330200" y="116840"/>
                    <a:pt x="332740" y="156210"/>
                  </a:cubicBezTo>
                  <a:cubicBezTo>
                    <a:pt x="337820" y="228600"/>
                    <a:pt x="293370" y="379730"/>
                    <a:pt x="284480" y="468630"/>
                  </a:cubicBezTo>
                  <a:cubicBezTo>
                    <a:pt x="279400" y="534670"/>
                    <a:pt x="292100" y="598170"/>
                    <a:pt x="280670" y="640080"/>
                  </a:cubicBezTo>
                  <a:cubicBezTo>
                    <a:pt x="274320" y="666750"/>
                    <a:pt x="264160" y="684530"/>
                    <a:pt x="248920" y="701040"/>
                  </a:cubicBezTo>
                  <a:cubicBezTo>
                    <a:pt x="234950" y="717550"/>
                    <a:pt x="215900" y="732790"/>
                    <a:pt x="193040" y="739140"/>
                  </a:cubicBezTo>
                  <a:cubicBezTo>
                    <a:pt x="165100" y="748030"/>
                    <a:pt x="119380" y="748030"/>
                    <a:pt x="91440" y="739140"/>
                  </a:cubicBezTo>
                  <a:cubicBezTo>
                    <a:pt x="68580" y="732790"/>
                    <a:pt x="50800" y="720090"/>
                    <a:pt x="35560" y="701040"/>
                  </a:cubicBezTo>
                  <a:cubicBezTo>
                    <a:pt x="17780" y="678180"/>
                    <a:pt x="0" y="605790"/>
                    <a:pt x="0" y="60579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4687883" y="4079558"/>
            <a:ext cx="601980" cy="342900"/>
            <a:chOff x="0" y="0"/>
            <a:chExt cx="802640" cy="4572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43180" y="45720"/>
              <a:ext cx="707390" cy="363220"/>
            </a:xfrm>
            <a:custGeom>
              <a:avLst/>
              <a:gdLst/>
              <a:ahLst/>
              <a:cxnLst/>
              <a:rect r="r" b="b" t="t" l="l"/>
              <a:pathLst>
                <a:path h="363220" w="707390">
                  <a:moveTo>
                    <a:pt x="580390" y="289560"/>
                  </a:moveTo>
                  <a:cubicBezTo>
                    <a:pt x="114300" y="358140"/>
                    <a:pt x="88900" y="350520"/>
                    <a:pt x="64770" y="332740"/>
                  </a:cubicBezTo>
                  <a:cubicBezTo>
                    <a:pt x="40640" y="314960"/>
                    <a:pt x="19050" y="284480"/>
                    <a:pt x="10160" y="256540"/>
                  </a:cubicBezTo>
                  <a:cubicBezTo>
                    <a:pt x="1270" y="227330"/>
                    <a:pt x="2540" y="189230"/>
                    <a:pt x="12700" y="161290"/>
                  </a:cubicBezTo>
                  <a:cubicBezTo>
                    <a:pt x="22860" y="133350"/>
                    <a:pt x="46990" y="104140"/>
                    <a:pt x="71120" y="87630"/>
                  </a:cubicBezTo>
                  <a:cubicBezTo>
                    <a:pt x="96520" y="71120"/>
                    <a:pt x="138430" y="64770"/>
                    <a:pt x="163830" y="64770"/>
                  </a:cubicBezTo>
                  <a:cubicBezTo>
                    <a:pt x="181610" y="64770"/>
                    <a:pt x="194310" y="67310"/>
                    <a:pt x="209550" y="76200"/>
                  </a:cubicBezTo>
                  <a:cubicBezTo>
                    <a:pt x="232410" y="88900"/>
                    <a:pt x="266700" y="118110"/>
                    <a:pt x="280670" y="139700"/>
                  </a:cubicBezTo>
                  <a:cubicBezTo>
                    <a:pt x="290830" y="154940"/>
                    <a:pt x="294640" y="166370"/>
                    <a:pt x="297180" y="184150"/>
                  </a:cubicBezTo>
                  <a:cubicBezTo>
                    <a:pt x="299720" y="209550"/>
                    <a:pt x="293370" y="255270"/>
                    <a:pt x="284480" y="278130"/>
                  </a:cubicBezTo>
                  <a:cubicBezTo>
                    <a:pt x="278130" y="295910"/>
                    <a:pt x="270510" y="306070"/>
                    <a:pt x="256540" y="317500"/>
                  </a:cubicBezTo>
                  <a:cubicBezTo>
                    <a:pt x="237490" y="334010"/>
                    <a:pt x="200660" y="355600"/>
                    <a:pt x="171450" y="359410"/>
                  </a:cubicBezTo>
                  <a:cubicBezTo>
                    <a:pt x="142240" y="363220"/>
                    <a:pt x="104140" y="356870"/>
                    <a:pt x="78740" y="341630"/>
                  </a:cubicBezTo>
                  <a:cubicBezTo>
                    <a:pt x="52070" y="326390"/>
                    <a:pt x="26670" y="298450"/>
                    <a:pt x="15240" y="270510"/>
                  </a:cubicBezTo>
                  <a:cubicBezTo>
                    <a:pt x="3810" y="243840"/>
                    <a:pt x="0" y="205740"/>
                    <a:pt x="7620" y="176530"/>
                  </a:cubicBezTo>
                  <a:cubicBezTo>
                    <a:pt x="15240" y="147320"/>
                    <a:pt x="40640" y="114300"/>
                    <a:pt x="58420" y="96520"/>
                  </a:cubicBezTo>
                  <a:cubicBezTo>
                    <a:pt x="72390" y="85090"/>
                    <a:pt x="78740" y="81280"/>
                    <a:pt x="100330" y="73660"/>
                  </a:cubicBezTo>
                  <a:cubicBezTo>
                    <a:pt x="157480" y="53340"/>
                    <a:pt x="346710" y="27940"/>
                    <a:pt x="435610" y="16510"/>
                  </a:cubicBezTo>
                  <a:cubicBezTo>
                    <a:pt x="495300" y="10160"/>
                    <a:pt x="544830" y="0"/>
                    <a:pt x="582930" y="5080"/>
                  </a:cubicBezTo>
                  <a:cubicBezTo>
                    <a:pt x="609600" y="8890"/>
                    <a:pt x="628650" y="17780"/>
                    <a:pt x="646430" y="30480"/>
                  </a:cubicBezTo>
                  <a:cubicBezTo>
                    <a:pt x="665480" y="43180"/>
                    <a:pt x="681990" y="62230"/>
                    <a:pt x="692150" y="82550"/>
                  </a:cubicBezTo>
                  <a:cubicBezTo>
                    <a:pt x="702310" y="101600"/>
                    <a:pt x="707390" y="127000"/>
                    <a:pt x="707390" y="148590"/>
                  </a:cubicBezTo>
                  <a:cubicBezTo>
                    <a:pt x="707390" y="171450"/>
                    <a:pt x="701040" y="195580"/>
                    <a:pt x="690880" y="214630"/>
                  </a:cubicBezTo>
                  <a:cubicBezTo>
                    <a:pt x="679450" y="234950"/>
                    <a:pt x="662940" y="254000"/>
                    <a:pt x="645160" y="266700"/>
                  </a:cubicBezTo>
                  <a:cubicBezTo>
                    <a:pt x="626110" y="278130"/>
                    <a:pt x="580390" y="289560"/>
                    <a:pt x="580390" y="28956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1068705" y="668655"/>
            <a:ext cx="525780" cy="781050"/>
            <a:chOff x="0" y="0"/>
            <a:chExt cx="701040" cy="10414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6990" y="48260"/>
              <a:ext cx="610870" cy="947420"/>
            </a:xfrm>
            <a:custGeom>
              <a:avLst/>
              <a:gdLst/>
              <a:ahLst/>
              <a:cxnLst/>
              <a:rect r="r" b="b" t="t" l="l"/>
              <a:pathLst>
                <a:path h="947420" w="610870">
                  <a:moveTo>
                    <a:pt x="469900" y="908050"/>
                  </a:moveTo>
                  <a:cubicBezTo>
                    <a:pt x="224790" y="467360"/>
                    <a:pt x="101600" y="295910"/>
                    <a:pt x="54610" y="205740"/>
                  </a:cubicBezTo>
                  <a:cubicBezTo>
                    <a:pt x="30480" y="160020"/>
                    <a:pt x="12700" y="130810"/>
                    <a:pt x="7620" y="97790"/>
                  </a:cubicBezTo>
                  <a:cubicBezTo>
                    <a:pt x="5080" y="73660"/>
                    <a:pt x="6350" y="48260"/>
                    <a:pt x="15240" y="31750"/>
                  </a:cubicBezTo>
                  <a:cubicBezTo>
                    <a:pt x="24130" y="19050"/>
                    <a:pt x="39370" y="8890"/>
                    <a:pt x="52070" y="3810"/>
                  </a:cubicBezTo>
                  <a:cubicBezTo>
                    <a:pt x="66040" y="0"/>
                    <a:pt x="85090" y="0"/>
                    <a:pt x="97790" y="5080"/>
                  </a:cubicBezTo>
                  <a:cubicBezTo>
                    <a:pt x="111760" y="8890"/>
                    <a:pt x="125730" y="20320"/>
                    <a:pt x="134620" y="33020"/>
                  </a:cubicBezTo>
                  <a:cubicBezTo>
                    <a:pt x="142240" y="44450"/>
                    <a:pt x="148590" y="62230"/>
                    <a:pt x="146050" y="77470"/>
                  </a:cubicBezTo>
                  <a:cubicBezTo>
                    <a:pt x="143510" y="95250"/>
                    <a:pt x="128270" y="124460"/>
                    <a:pt x="111760" y="134620"/>
                  </a:cubicBezTo>
                  <a:cubicBezTo>
                    <a:pt x="93980" y="143510"/>
                    <a:pt x="60960" y="143510"/>
                    <a:pt x="44450" y="137160"/>
                  </a:cubicBezTo>
                  <a:cubicBezTo>
                    <a:pt x="29210" y="132080"/>
                    <a:pt x="17780" y="118110"/>
                    <a:pt x="11430" y="105410"/>
                  </a:cubicBezTo>
                  <a:cubicBezTo>
                    <a:pt x="5080" y="92710"/>
                    <a:pt x="0" y="74930"/>
                    <a:pt x="3810" y="59690"/>
                  </a:cubicBezTo>
                  <a:cubicBezTo>
                    <a:pt x="8890" y="41910"/>
                    <a:pt x="29210" y="16510"/>
                    <a:pt x="45720" y="7620"/>
                  </a:cubicBezTo>
                  <a:cubicBezTo>
                    <a:pt x="58420" y="0"/>
                    <a:pt x="76200" y="0"/>
                    <a:pt x="90170" y="2540"/>
                  </a:cubicBezTo>
                  <a:cubicBezTo>
                    <a:pt x="105410" y="6350"/>
                    <a:pt x="116840" y="11430"/>
                    <a:pt x="129540" y="26670"/>
                  </a:cubicBezTo>
                  <a:cubicBezTo>
                    <a:pt x="158750" y="59690"/>
                    <a:pt x="182880" y="158750"/>
                    <a:pt x="222250" y="231140"/>
                  </a:cubicBezTo>
                  <a:cubicBezTo>
                    <a:pt x="273050" y="321310"/>
                    <a:pt x="354330" y="422910"/>
                    <a:pt x="416560" y="521970"/>
                  </a:cubicBezTo>
                  <a:cubicBezTo>
                    <a:pt x="480060" y="623570"/>
                    <a:pt x="581660" y="765810"/>
                    <a:pt x="601980" y="834390"/>
                  </a:cubicBezTo>
                  <a:cubicBezTo>
                    <a:pt x="609600" y="864870"/>
                    <a:pt x="610870" y="886460"/>
                    <a:pt x="603250" y="904240"/>
                  </a:cubicBezTo>
                  <a:cubicBezTo>
                    <a:pt x="596900" y="920750"/>
                    <a:pt x="579120" y="934720"/>
                    <a:pt x="563880" y="941070"/>
                  </a:cubicBezTo>
                  <a:cubicBezTo>
                    <a:pt x="548640" y="947420"/>
                    <a:pt x="527050" y="947420"/>
                    <a:pt x="510540" y="942340"/>
                  </a:cubicBezTo>
                  <a:cubicBezTo>
                    <a:pt x="495300" y="937260"/>
                    <a:pt x="469900" y="908050"/>
                    <a:pt x="469900" y="90805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1691640" y="829627"/>
            <a:ext cx="230505" cy="530543"/>
            <a:chOff x="0" y="0"/>
            <a:chExt cx="307340" cy="70739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50800" y="48260"/>
              <a:ext cx="208280" cy="610870"/>
            </a:xfrm>
            <a:custGeom>
              <a:avLst/>
              <a:gdLst/>
              <a:ahLst/>
              <a:cxnLst/>
              <a:rect r="r" b="b" t="t" l="l"/>
              <a:pathLst>
                <a:path h="610870" w="208280">
                  <a:moveTo>
                    <a:pt x="0" y="525780"/>
                  </a:moveTo>
                  <a:cubicBezTo>
                    <a:pt x="11430" y="243840"/>
                    <a:pt x="62230" y="142240"/>
                    <a:pt x="50800" y="104140"/>
                  </a:cubicBezTo>
                  <a:cubicBezTo>
                    <a:pt x="45720" y="87630"/>
                    <a:pt x="21590" y="82550"/>
                    <a:pt x="19050" y="73660"/>
                  </a:cubicBezTo>
                  <a:cubicBezTo>
                    <a:pt x="17780" y="66040"/>
                    <a:pt x="20320" y="60960"/>
                    <a:pt x="25400" y="53340"/>
                  </a:cubicBezTo>
                  <a:cubicBezTo>
                    <a:pt x="31750" y="40640"/>
                    <a:pt x="49530" y="19050"/>
                    <a:pt x="66040" y="10160"/>
                  </a:cubicBezTo>
                  <a:cubicBezTo>
                    <a:pt x="83820" y="2540"/>
                    <a:pt x="107950" y="1270"/>
                    <a:pt x="125730" y="6350"/>
                  </a:cubicBezTo>
                  <a:cubicBezTo>
                    <a:pt x="144780" y="11430"/>
                    <a:pt x="163830" y="26670"/>
                    <a:pt x="173990" y="41910"/>
                  </a:cubicBezTo>
                  <a:cubicBezTo>
                    <a:pt x="184150" y="58420"/>
                    <a:pt x="194310" y="83820"/>
                    <a:pt x="185420" y="101600"/>
                  </a:cubicBezTo>
                  <a:cubicBezTo>
                    <a:pt x="173990" y="127000"/>
                    <a:pt x="96520" y="167640"/>
                    <a:pt x="68580" y="163830"/>
                  </a:cubicBezTo>
                  <a:cubicBezTo>
                    <a:pt x="50800" y="162560"/>
                    <a:pt x="36830" y="144780"/>
                    <a:pt x="29210" y="128270"/>
                  </a:cubicBezTo>
                  <a:cubicBezTo>
                    <a:pt x="20320" y="107950"/>
                    <a:pt x="16510" y="69850"/>
                    <a:pt x="26670" y="49530"/>
                  </a:cubicBezTo>
                  <a:cubicBezTo>
                    <a:pt x="36830" y="27940"/>
                    <a:pt x="69850" y="7620"/>
                    <a:pt x="91440" y="3810"/>
                  </a:cubicBezTo>
                  <a:cubicBezTo>
                    <a:pt x="109220" y="0"/>
                    <a:pt x="129540" y="5080"/>
                    <a:pt x="143510" y="13970"/>
                  </a:cubicBezTo>
                  <a:cubicBezTo>
                    <a:pt x="158750" y="21590"/>
                    <a:pt x="173990" y="36830"/>
                    <a:pt x="180340" y="53340"/>
                  </a:cubicBezTo>
                  <a:cubicBezTo>
                    <a:pt x="186690" y="74930"/>
                    <a:pt x="185420" y="113030"/>
                    <a:pt x="172720" y="132080"/>
                  </a:cubicBezTo>
                  <a:cubicBezTo>
                    <a:pt x="161290" y="152400"/>
                    <a:pt x="128270" y="170180"/>
                    <a:pt x="104140" y="171450"/>
                  </a:cubicBezTo>
                  <a:cubicBezTo>
                    <a:pt x="81280" y="171450"/>
                    <a:pt x="46990" y="154940"/>
                    <a:pt x="34290" y="135890"/>
                  </a:cubicBezTo>
                  <a:cubicBezTo>
                    <a:pt x="20320" y="116840"/>
                    <a:pt x="15240" y="80010"/>
                    <a:pt x="22860" y="57150"/>
                  </a:cubicBezTo>
                  <a:cubicBezTo>
                    <a:pt x="31750" y="35560"/>
                    <a:pt x="64770" y="12700"/>
                    <a:pt x="82550" y="5080"/>
                  </a:cubicBezTo>
                  <a:cubicBezTo>
                    <a:pt x="92710" y="1270"/>
                    <a:pt x="107950" y="0"/>
                    <a:pt x="109220" y="2540"/>
                  </a:cubicBezTo>
                  <a:cubicBezTo>
                    <a:pt x="111760" y="10160"/>
                    <a:pt x="24130" y="77470"/>
                    <a:pt x="19050" y="73660"/>
                  </a:cubicBezTo>
                  <a:cubicBezTo>
                    <a:pt x="15240" y="69850"/>
                    <a:pt x="26670" y="46990"/>
                    <a:pt x="35560" y="35560"/>
                  </a:cubicBezTo>
                  <a:cubicBezTo>
                    <a:pt x="43180" y="25400"/>
                    <a:pt x="53340" y="15240"/>
                    <a:pt x="66040" y="10160"/>
                  </a:cubicBezTo>
                  <a:cubicBezTo>
                    <a:pt x="82550" y="3810"/>
                    <a:pt x="109220" y="2540"/>
                    <a:pt x="125730" y="6350"/>
                  </a:cubicBezTo>
                  <a:cubicBezTo>
                    <a:pt x="139700" y="8890"/>
                    <a:pt x="151130" y="17780"/>
                    <a:pt x="161290" y="26670"/>
                  </a:cubicBezTo>
                  <a:cubicBezTo>
                    <a:pt x="170180" y="35560"/>
                    <a:pt x="176530" y="44450"/>
                    <a:pt x="182880" y="60960"/>
                  </a:cubicBezTo>
                  <a:cubicBezTo>
                    <a:pt x="193040" y="88900"/>
                    <a:pt x="208280" y="144780"/>
                    <a:pt x="205740" y="186690"/>
                  </a:cubicBezTo>
                  <a:cubicBezTo>
                    <a:pt x="203200" y="229870"/>
                    <a:pt x="173990" y="264160"/>
                    <a:pt x="165100" y="314960"/>
                  </a:cubicBezTo>
                  <a:cubicBezTo>
                    <a:pt x="153670" y="383540"/>
                    <a:pt x="173990" y="523240"/>
                    <a:pt x="158750" y="563880"/>
                  </a:cubicBezTo>
                  <a:cubicBezTo>
                    <a:pt x="151130" y="581660"/>
                    <a:pt x="143510" y="586740"/>
                    <a:pt x="132080" y="594360"/>
                  </a:cubicBezTo>
                  <a:cubicBezTo>
                    <a:pt x="116840" y="603250"/>
                    <a:pt x="92710" y="610870"/>
                    <a:pt x="73660" y="608330"/>
                  </a:cubicBezTo>
                  <a:cubicBezTo>
                    <a:pt x="55880" y="605790"/>
                    <a:pt x="34290" y="594360"/>
                    <a:pt x="21590" y="581660"/>
                  </a:cubicBezTo>
                  <a:cubicBezTo>
                    <a:pt x="8890" y="567690"/>
                    <a:pt x="0" y="525780"/>
                    <a:pt x="0" y="52578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746760" y="1119188"/>
            <a:ext cx="501968" cy="391478"/>
            <a:chOff x="0" y="0"/>
            <a:chExt cx="669290" cy="52197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49530" y="49530"/>
              <a:ext cx="570230" cy="424180"/>
            </a:xfrm>
            <a:custGeom>
              <a:avLst/>
              <a:gdLst/>
              <a:ahLst/>
              <a:cxnLst/>
              <a:rect r="r" b="b" t="t" l="l"/>
              <a:pathLst>
                <a:path h="424180" w="570230">
                  <a:moveTo>
                    <a:pt x="443230" y="410210"/>
                  </a:moveTo>
                  <a:cubicBezTo>
                    <a:pt x="3810" y="115570"/>
                    <a:pt x="2540" y="101600"/>
                    <a:pt x="1270" y="85090"/>
                  </a:cubicBezTo>
                  <a:cubicBezTo>
                    <a:pt x="1270" y="68580"/>
                    <a:pt x="5080" y="48260"/>
                    <a:pt x="17780" y="35560"/>
                  </a:cubicBezTo>
                  <a:cubicBezTo>
                    <a:pt x="31750" y="19050"/>
                    <a:pt x="63500" y="0"/>
                    <a:pt x="86360" y="1270"/>
                  </a:cubicBezTo>
                  <a:cubicBezTo>
                    <a:pt x="109220" y="1270"/>
                    <a:pt x="140970" y="21590"/>
                    <a:pt x="153670" y="39370"/>
                  </a:cubicBezTo>
                  <a:cubicBezTo>
                    <a:pt x="165100" y="53340"/>
                    <a:pt x="167640" y="73660"/>
                    <a:pt x="166370" y="90170"/>
                  </a:cubicBezTo>
                  <a:cubicBezTo>
                    <a:pt x="165100" y="106680"/>
                    <a:pt x="158750" y="127000"/>
                    <a:pt x="146050" y="138430"/>
                  </a:cubicBezTo>
                  <a:cubicBezTo>
                    <a:pt x="130810" y="153670"/>
                    <a:pt x="93980" y="166370"/>
                    <a:pt x="72390" y="165100"/>
                  </a:cubicBezTo>
                  <a:cubicBezTo>
                    <a:pt x="55880" y="163830"/>
                    <a:pt x="36830" y="153670"/>
                    <a:pt x="25400" y="142240"/>
                  </a:cubicBezTo>
                  <a:cubicBezTo>
                    <a:pt x="13970" y="129540"/>
                    <a:pt x="5080" y="110490"/>
                    <a:pt x="2540" y="93980"/>
                  </a:cubicBezTo>
                  <a:cubicBezTo>
                    <a:pt x="0" y="77470"/>
                    <a:pt x="3810" y="57150"/>
                    <a:pt x="12700" y="41910"/>
                  </a:cubicBezTo>
                  <a:cubicBezTo>
                    <a:pt x="20320" y="27940"/>
                    <a:pt x="35560" y="12700"/>
                    <a:pt x="52070" y="7620"/>
                  </a:cubicBezTo>
                  <a:cubicBezTo>
                    <a:pt x="72390" y="0"/>
                    <a:pt x="101600" y="3810"/>
                    <a:pt x="129540" y="13970"/>
                  </a:cubicBezTo>
                  <a:cubicBezTo>
                    <a:pt x="171450" y="29210"/>
                    <a:pt x="214630" y="80010"/>
                    <a:pt x="270510" y="116840"/>
                  </a:cubicBezTo>
                  <a:cubicBezTo>
                    <a:pt x="345440" y="166370"/>
                    <a:pt x="504190" y="234950"/>
                    <a:pt x="544830" y="280670"/>
                  </a:cubicBezTo>
                  <a:cubicBezTo>
                    <a:pt x="562610" y="299720"/>
                    <a:pt x="567690" y="316230"/>
                    <a:pt x="568960" y="334010"/>
                  </a:cubicBezTo>
                  <a:cubicBezTo>
                    <a:pt x="570230" y="351790"/>
                    <a:pt x="562610" y="375920"/>
                    <a:pt x="551180" y="389890"/>
                  </a:cubicBezTo>
                  <a:cubicBezTo>
                    <a:pt x="541020" y="405130"/>
                    <a:pt x="519430" y="417830"/>
                    <a:pt x="501650" y="420370"/>
                  </a:cubicBezTo>
                  <a:cubicBezTo>
                    <a:pt x="483870" y="424180"/>
                    <a:pt x="443230" y="410210"/>
                    <a:pt x="443230" y="41021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15099982" y="6836093"/>
            <a:ext cx="1104900" cy="573405"/>
            <a:chOff x="0" y="0"/>
            <a:chExt cx="1473200" cy="7645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46990" y="57150"/>
              <a:ext cx="1377950" cy="657860"/>
            </a:xfrm>
            <a:custGeom>
              <a:avLst/>
              <a:gdLst/>
              <a:ahLst/>
              <a:cxnLst/>
              <a:rect r="r" b="b" t="t" l="l"/>
              <a:pathLst>
                <a:path h="657860" w="1377950">
                  <a:moveTo>
                    <a:pt x="74930" y="0"/>
                  </a:moveTo>
                  <a:cubicBezTo>
                    <a:pt x="334010" y="7620"/>
                    <a:pt x="359410" y="39370"/>
                    <a:pt x="394970" y="71120"/>
                  </a:cubicBezTo>
                  <a:cubicBezTo>
                    <a:pt x="439420" y="110490"/>
                    <a:pt x="473710" y="190500"/>
                    <a:pt x="532130" y="214630"/>
                  </a:cubicBezTo>
                  <a:cubicBezTo>
                    <a:pt x="596900" y="242570"/>
                    <a:pt x="704850" y="205740"/>
                    <a:pt x="772160" y="212090"/>
                  </a:cubicBezTo>
                  <a:cubicBezTo>
                    <a:pt x="820420" y="217170"/>
                    <a:pt x="861060" y="212090"/>
                    <a:pt x="897890" y="237490"/>
                  </a:cubicBezTo>
                  <a:cubicBezTo>
                    <a:pt x="943610" y="269240"/>
                    <a:pt x="957580" y="387350"/>
                    <a:pt x="1009650" y="419100"/>
                  </a:cubicBezTo>
                  <a:cubicBezTo>
                    <a:pt x="1059180" y="447040"/>
                    <a:pt x="1144270" y="420370"/>
                    <a:pt x="1198880" y="426720"/>
                  </a:cubicBezTo>
                  <a:cubicBezTo>
                    <a:pt x="1243330" y="431800"/>
                    <a:pt x="1286510" y="427990"/>
                    <a:pt x="1315720" y="448310"/>
                  </a:cubicBezTo>
                  <a:cubicBezTo>
                    <a:pt x="1344930" y="467360"/>
                    <a:pt x="1366520" y="516890"/>
                    <a:pt x="1374140" y="543560"/>
                  </a:cubicBezTo>
                  <a:cubicBezTo>
                    <a:pt x="1377950" y="560070"/>
                    <a:pt x="1376680" y="574040"/>
                    <a:pt x="1371600" y="588010"/>
                  </a:cubicBezTo>
                  <a:cubicBezTo>
                    <a:pt x="1367790" y="601980"/>
                    <a:pt x="1361440" y="615950"/>
                    <a:pt x="1350010" y="627380"/>
                  </a:cubicBezTo>
                  <a:cubicBezTo>
                    <a:pt x="1336040" y="640080"/>
                    <a:pt x="1308100" y="652780"/>
                    <a:pt x="1290320" y="655320"/>
                  </a:cubicBezTo>
                  <a:cubicBezTo>
                    <a:pt x="1273810" y="657860"/>
                    <a:pt x="1258570" y="654050"/>
                    <a:pt x="1245870" y="647700"/>
                  </a:cubicBezTo>
                  <a:cubicBezTo>
                    <a:pt x="1231900" y="642620"/>
                    <a:pt x="1209040" y="622300"/>
                    <a:pt x="1210310" y="621030"/>
                  </a:cubicBezTo>
                  <a:cubicBezTo>
                    <a:pt x="1210310" y="619760"/>
                    <a:pt x="1270000" y="654050"/>
                    <a:pt x="1268730" y="655320"/>
                  </a:cubicBezTo>
                  <a:cubicBezTo>
                    <a:pt x="1268730" y="655320"/>
                    <a:pt x="1229360" y="641350"/>
                    <a:pt x="1215390" y="628650"/>
                  </a:cubicBezTo>
                  <a:cubicBezTo>
                    <a:pt x="1202690" y="614680"/>
                    <a:pt x="1192530" y="593090"/>
                    <a:pt x="1189990" y="574040"/>
                  </a:cubicBezTo>
                  <a:cubicBezTo>
                    <a:pt x="1187450" y="556260"/>
                    <a:pt x="1191260" y="532130"/>
                    <a:pt x="1201420" y="515620"/>
                  </a:cubicBezTo>
                  <a:cubicBezTo>
                    <a:pt x="1210310" y="499110"/>
                    <a:pt x="1231900" y="483870"/>
                    <a:pt x="1245870" y="476250"/>
                  </a:cubicBezTo>
                  <a:cubicBezTo>
                    <a:pt x="1256030" y="471170"/>
                    <a:pt x="1263650" y="468630"/>
                    <a:pt x="1275080" y="468630"/>
                  </a:cubicBezTo>
                  <a:cubicBezTo>
                    <a:pt x="1291590" y="468630"/>
                    <a:pt x="1318260" y="476250"/>
                    <a:pt x="1332230" y="483870"/>
                  </a:cubicBezTo>
                  <a:cubicBezTo>
                    <a:pt x="1342390" y="488950"/>
                    <a:pt x="1348740" y="494030"/>
                    <a:pt x="1355090" y="504190"/>
                  </a:cubicBezTo>
                  <a:cubicBezTo>
                    <a:pt x="1363980" y="516890"/>
                    <a:pt x="1374140" y="543560"/>
                    <a:pt x="1375410" y="560070"/>
                  </a:cubicBezTo>
                  <a:cubicBezTo>
                    <a:pt x="1376680" y="571500"/>
                    <a:pt x="1375410" y="579120"/>
                    <a:pt x="1371600" y="590550"/>
                  </a:cubicBezTo>
                  <a:cubicBezTo>
                    <a:pt x="1365250" y="604520"/>
                    <a:pt x="1351280" y="627380"/>
                    <a:pt x="1336040" y="638810"/>
                  </a:cubicBezTo>
                  <a:cubicBezTo>
                    <a:pt x="1320800" y="648970"/>
                    <a:pt x="1295400" y="655320"/>
                    <a:pt x="1278890" y="655320"/>
                  </a:cubicBezTo>
                  <a:cubicBezTo>
                    <a:pt x="1267460" y="656590"/>
                    <a:pt x="1259840" y="655320"/>
                    <a:pt x="1249680" y="650240"/>
                  </a:cubicBezTo>
                  <a:cubicBezTo>
                    <a:pt x="1235710" y="642620"/>
                    <a:pt x="1212850" y="628650"/>
                    <a:pt x="1202690" y="612140"/>
                  </a:cubicBezTo>
                  <a:cubicBezTo>
                    <a:pt x="1193800" y="596900"/>
                    <a:pt x="1187450" y="572770"/>
                    <a:pt x="1188720" y="553720"/>
                  </a:cubicBezTo>
                  <a:cubicBezTo>
                    <a:pt x="1191260" y="535940"/>
                    <a:pt x="1200150" y="513080"/>
                    <a:pt x="1212850" y="499110"/>
                  </a:cubicBezTo>
                  <a:cubicBezTo>
                    <a:pt x="1225550" y="485140"/>
                    <a:pt x="1244600" y="472440"/>
                    <a:pt x="1264920" y="469900"/>
                  </a:cubicBezTo>
                  <a:cubicBezTo>
                    <a:pt x="1290320" y="468630"/>
                    <a:pt x="1337310" y="486410"/>
                    <a:pt x="1355090" y="502920"/>
                  </a:cubicBezTo>
                  <a:cubicBezTo>
                    <a:pt x="1366520" y="514350"/>
                    <a:pt x="1370330" y="529590"/>
                    <a:pt x="1374140" y="543560"/>
                  </a:cubicBezTo>
                  <a:cubicBezTo>
                    <a:pt x="1376680" y="557530"/>
                    <a:pt x="1376680" y="572770"/>
                    <a:pt x="1371600" y="588010"/>
                  </a:cubicBezTo>
                  <a:cubicBezTo>
                    <a:pt x="1365250" y="605790"/>
                    <a:pt x="1347470" y="629920"/>
                    <a:pt x="1332230" y="641350"/>
                  </a:cubicBezTo>
                  <a:cubicBezTo>
                    <a:pt x="1319530" y="650240"/>
                    <a:pt x="1305560" y="655320"/>
                    <a:pt x="1290320" y="655320"/>
                  </a:cubicBezTo>
                  <a:cubicBezTo>
                    <a:pt x="1271270" y="655320"/>
                    <a:pt x="1239520" y="645160"/>
                    <a:pt x="1225550" y="637540"/>
                  </a:cubicBezTo>
                  <a:cubicBezTo>
                    <a:pt x="1217930" y="632460"/>
                    <a:pt x="1209040" y="626110"/>
                    <a:pt x="1210310" y="621030"/>
                  </a:cubicBezTo>
                  <a:cubicBezTo>
                    <a:pt x="1210310" y="617220"/>
                    <a:pt x="1224280" y="613410"/>
                    <a:pt x="1223010" y="612140"/>
                  </a:cubicBezTo>
                  <a:cubicBezTo>
                    <a:pt x="1220470" y="604520"/>
                    <a:pt x="1065530" y="635000"/>
                    <a:pt x="1009650" y="627380"/>
                  </a:cubicBezTo>
                  <a:cubicBezTo>
                    <a:pt x="974090" y="622300"/>
                    <a:pt x="948690" y="615950"/>
                    <a:pt x="923290" y="595630"/>
                  </a:cubicBezTo>
                  <a:cubicBezTo>
                    <a:pt x="891540" y="571500"/>
                    <a:pt x="857250" y="520700"/>
                    <a:pt x="840740" y="482600"/>
                  </a:cubicBezTo>
                  <a:cubicBezTo>
                    <a:pt x="826770" y="452120"/>
                    <a:pt x="848360" y="410210"/>
                    <a:pt x="822960" y="389890"/>
                  </a:cubicBezTo>
                  <a:cubicBezTo>
                    <a:pt x="778510" y="351790"/>
                    <a:pt x="579120" y="402590"/>
                    <a:pt x="495300" y="381000"/>
                  </a:cubicBezTo>
                  <a:cubicBezTo>
                    <a:pt x="439420" y="367030"/>
                    <a:pt x="396240" y="341630"/>
                    <a:pt x="363220" y="311150"/>
                  </a:cubicBezTo>
                  <a:cubicBezTo>
                    <a:pt x="335280" y="287020"/>
                    <a:pt x="328930" y="248920"/>
                    <a:pt x="300990" y="223520"/>
                  </a:cubicBezTo>
                  <a:cubicBezTo>
                    <a:pt x="270510" y="195580"/>
                    <a:pt x="226060" y="163830"/>
                    <a:pt x="186690" y="154940"/>
                  </a:cubicBezTo>
                  <a:cubicBezTo>
                    <a:pt x="151130" y="147320"/>
                    <a:pt x="105410" y="171450"/>
                    <a:pt x="78740" y="168910"/>
                  </a:cubicBezTo>
                  <a:cubicBezTo>
                    <a:pt x="62230" y="166370"/>
                    <a:pt x="52070" y="163830"/>
                    <a:pt x="40640" y="154940"/>
                  </a:cubicBezTo>
                  <a:cubicBezTo>
                    <a:pt x="26670" y="144780"/>
                    <a:pt x="10160" y="123190"/>
                    <a:pt x="5080" y="106680"/>
                  </a:cubicBezTo>
                  <a:cubicBezTo>
                    <a:pt x="0" y="92710"/>
                    <a:pt x="0" y="78740"/>
                    <a:pt x="3810" y="66040"/>
                  </a:cubicBezTo>
                  <a:cubicBezTo>
                    <a:pt x="8890" y="49530"/>
                    <a:pt x="24130" y="26670"/>
                    <a:pt x="36830" y="15240"/>
                  </a:cubicBezTo>
                  <a:cubicBezTo>
                    <a:pt x="48260" y="6350"/>
                    <a:pt x="74930" y="0"/>
                    <a:pt x="74930" y="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2" id="32"/>
          <p:cNvGrpSpPr/>
          <p:nvPr/>
        </p:nvGrpSpPr>
        <p:grpSpPr>
          <a:xfrm rot="0">
            <a:off x="16935450" y="6567488"/>
            <a:ext cx="1121092" cy="922020"/>
            <a:chOff x="0" y="0"/>
            <a:chExt cx="1494790" cy="122936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46990" y="44450"/>
              <a:ext cx="1397000" cy="1134110"/>
            </a:xfrm>
            <a:custGeom>
              <a:avLst/>
              <a:gdLst/>
              <a:ahLst/>
              <a:cxnLst/>
              <a:rect r="r" b="b" t="t" l="l"/>
              <a:pathLst>
                <a:path h="1134110" w="1397000">
                  <a:moveTo>
                    <a:pt x="1358900" y="156210"/>
                  </a:moveTo>
                  <a:cubicBezTo>
                    <a:pt x="1261110" y="228600"/>
                    <a:pt x="1245870" y="257810"/>
                    <a:pt x="1230630" y="295910"/>
                  </a:cubicBezTo>
                  <a:cubicBezTo>
                    <a:pt x="1209040" y="351790"/>
                    <a:pt x="1206500" y="455930"/>
                    <a:pt x="1183640" y="514350"/>
                  </a:cubicBezTo>
                  <a:cubicBezTo>
                    <a:pt x="1165860" y="558800"/>
                    <a:pt x="1144270" y="593090"/>
                    <a:pt x="1117600" y="622300"/>
                  </a:cubicBezTo>
                  <a:cubicBezTo>
                    <a:pt x="1093470" y="648970"/>
                    <a:pt x="1069340" y="671830"/>
                    <a:pt x="1032510" y="684530"/>
                  </a:cubicBezTo>
                  <a:cubicBezTo>
                    <a:pt x="986790" y="702310"/>
                    <a:pt x="902970" y="685800"/>
                    <a:pt x="854710" y="697230"/>
                  </a:cubicBezTo>
                  <a:cubicBezTo>
                    <a:pt x="821690" y="704850"/>
                    <a:pt x="792480" y="707390"/>
                    <a:pt x="772160" y="731520"/>
                  </a:cubicBezTo>
                  <a:cubicBezTo>
                    <a:pt x="741680" y="768350"/>
                    <a:pt x="756920" y="880110"/>
                    <a:pt x="731520" y="932180"/>
                  </a:cubicBezTo>
                  <a:cubicBezTo>
                    <a:pt x="712470" y="972820"/>
                    <a:pt x="687070" y="1007110"/>
                    <a:pt x="652780" y="1026160"/>
                  </a:cubicBezTo>
                  <a:cubicBezTo>
                    <a:pt x="618490" y="1046480"/>
                    <a:pt x="576580" y="1041400"/>
                    <a:pt x="521970" y="1045210"/>
                  </a:cubicBezTo>
                  <a:cubicBezTo>
                    <a:pt x="436880" y="1051560"/>
                    <a:pt x="236220" y="1013460"/>
                    <a:pt x="186690" y="1045210"/>
                  </a:cubicBezTo>
                  <a:cubicBezTo>
                    <a:pt x="162560" y="1060450"/>
                    <a:pt x="171450" y="1094740"/>
                    <a:pt x="156210" y="1109980"/>
                  </a:cubicBezTo>
                  <a:cubicBezTo>
                    <a:pt x="142240" y="1122680"/>
                    <a:pt x="121920" y="1132840"/>
                    <a:pt x="102870" y="1132840"/>
                  </a:cubicBezTo>
                  <a:cubicBezTo>
                    <a:pt x="78740" y="1132840"/>
                    <a:pt x="40640" y="1116330"/>
                    <a:pt x="24130" y="1098550"/>
                  </a:cubicBezTo>
                  <a:cubicBezTo>
                    <a:pt x="10160" y="1084580"/>
                    <a:pt x="3810" y="1061720"/>
                    <a:pt x="3810" y="1043940"/>
                  </a:cubicBezTo>
                  <a:cubicBezTo>
                    <a:pt x="3810" y="1024890"/>
                    <a:pt x="10160" y="1003300"/>
                    <a:pt x="21590" y="988060"/>
                  </a:cubicBezTo>
                  <a:cubicBezTo>
                    <a:pt x="31750" y="972820"/>
                    <a:pt x="49530" y="958850"/>
                    <a:pt x="68580" y="953770"/>
                  </a:cubicBezTo>
                  <a:cubicBezTo>
                    <a:pt x="91440" y="948690"/>
                    <a:pt x="133350" y="955040"/>
                    <a:pt x="152400" y="970280"/>
                  </a:cubicBezTo>
                  <a:cubicBezTo>
                    <a:pt x="172720" y="986790"/>
                    <a:pt x="187960" y="1024890"/>
                    <a:pt x="186690" y="1049020"/>
                  </a:cubicBezTo>
                  <a:cubicBezTo>
                    <a:pt x="184150" y="1074420"/>
                    <a:pt x="162560" y="1108710"/>
                    <a:pt x="139700" y="1121410"/>
                  </a:cubicBezTo>
                  <a:cubicBezTo>
                    <a:pt x="118110" y="1134110"/>
                    <a:pt x="77470" y="1134110"/>
                    <a:pt x="54610" y="1123950"/>
                  </a:cubicBezTo>
                  <a:cubicBezTo>
                    <a:pt x="31750" y="1112520"/>
                    <a:pt x="10160" y="1076960"/>
                    <a:pt x="5080" y="1054100"/>
                  </a:cubicBezTo>
                  <a:cubicBezTo>
                    <a:pt x="0" y="1035050"/>
                    <a:pt x="5080" y="1017270"/>
                    <a:pt x="16510" y="996950"/>
                  </a:cubicBezTo>
                  <a:cubicBezTo>
                    <a:pt x="31750" y="965200"/>
                    <a:pt x="74930" y="916940"/>
                    <a:pt x="111760" y="894080"/>
                  </a:cubicBezTo>
                  <a:cubicBezTo>
                    <a:pt x="143510" y="875030"/>
                    <a:pt x="176530" y="871220"/>
                    <a:pt x="220980" y="864870"/>
                  </a:cubicBezTo>
                  <a:cubicBezTo>
                    <a:pt x="285750" y="855980"/>
                    <a:pt x="397510" y="873760"/>
                    <a:pt x="463550" y="863600"/>
                  </a:cubicBezTo>
                  <a:cubicBezTo>
                    <a:pt x="509270" y="855980"/>
                    <a:pt x="552450" y="852170"/>
                    <a:pt x="577850" y="825500"/>
                  </a:cubicBezTo>
                  <a:cubicBezTo>
                    <a:pt x="605790" y="795020"/>
                    <a:pt x="598170" y="725170"/>
                    <a:pt x="613410" y="684530"/>
                  </a:cubicBezTo>
                  <a:cubicBezTo>
                    <a:pt x="627380" y="648970"/>
                    <a:pt x="638810" y="617220"/>
                    <a:pt x="662940" y="593090"/>
                  </a:cubicBezTo>
                  <a:cubicBezTo>
                    <a:pt x="688340" y="566420"/>
                    <a:pt x="727710" y="547370"/>
                    <a:pt x="764540" y="534670"/>
                  </a:cubicBezTo>
                  <a:cubicBezTo>
                    <a:pt x="800100" y="521970"/>
                    <a:pt x="843280" y="516890"/>
                    <a:pt x="881380" y="516890"/>
                  </a:cubicBezTo>
                  <a:cubicBezTo>
                    <a:pt x="915670" y="516890"/>
                    <a:pt x="956310" y="543560"/>
                    <a:pt x="981710" y="530860"/>
                  </a:cubicBezTo>
                  <a:cubicBezTo>
                    <a:pt x="1008380" y="516890"/>
                    <a:pt x="1021080" y="473710"/>
                    <a:pt x="1037590" y="431800"/>
                  </a:cubicBezTo>
                  <a:cubicBezTo>
                    <a:pt x="1062990" y="367030"/>
                    <a:pt x="1065530" y="236220"/>
                    <a:pt x="1098550" y="171450"/>
                  </a:cubicBezTo>
                  <a:cubicBezTo>
                    <a:pt x="1122680" y="124460"/>
                    <a:pt x="1156970" y="93980"/>
                    <a:pt x="1189990" y="66040"/>
                  </a:cubicBezTo>
                  <a:cubicBezTo>
                    <a:pt x="1219200" y="40640"/>
                    <a:pt x="1254760" y="13970"/>
                    <a:pt x="1283970" y="6350"/>
                  </a:cubicBezTo>
                  <a:cubicBezTo>
                    <a:pt x="1304290" y="0"/>
                    <a:pt x="1325880" y="0"/>
                    <a:pt x="1343660" y="7620"/>
                  </a:cubicBezTo>
                  <a:cubicBezTo>
                    <a:pt x="1361440" y="13970"/>
                    <a:pt x="1379220" y="33020"/>
                    <a:pt x="1388110" y="46990"/>
                  </a:cubicBezTo>
                  <a:cubicBezTo>
                    <a:pt x="1394460" y="59690"/>
                    <a:pt x="1397000" y="73660"/>
                    <a:pt x="1397000" y="86360"/>
                  </a:cubicBezTo>
                  <a:cubicBezTo>
                    <a:pt x="1397000" y="100330"/>
                    <a:pt x="1393190" y="114300"/>
                    <a:pt x="1386840" y="125730"/>
                  </a:cubicBezTo>
                  <a:cubicBezTo>
                    <a:pt x="1380490" y="137160"/>
                    <a:pt x="1358900" y="156210"/>
                    <a:pt x="1358900" y="15621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4" id="34"/>
          <p:cNvGrpSpPr/>
          <p:nvPr/>
        </p:nvGrpSpPr>
        <p:grpSpPr>
          <a:xfrm rot="0">
            <a:off x="5945505" y="9495472"/>
            <a:ext cx="2513648" cy="596265"/>
            <a:chOff x="0" y="0"/>
            <a:chExt cx="3351530" cy="79502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50800" y="48260"/>
              <a:ext cx="3252470" cy="703580"/>
            </a:xfrm>
            <a:custGeom>
              <a:avLst/>
              <a:gdLst/>
              <a:ahLst/>
              <a:cxnLst/>
              <a:rect r="r" b="b" t="t" l="l"/>
              <a:pathLst>
                <a:path h="703580" w="3252470">
                  <a:moveTo>
                    <a:pt x="64770" y="469900"/>
                  </a:moveTo>
                  <a:cubicBezTo>
                    <a:pt x="666750" y="393700"/>
                    <a:pt x="775970" y="379730"/>
                    <a:pt x="924560" y="386080"/>
                  </a:cubicBezTo>
                  <a:cubicBezTo>
                    <a:pt x="1115060" y="394970"/>
                    <a:pt x="1426210" y="450850"/>
                    <a:pt x="1581150" y="480060"/>
                  </a:cubicBezTo>
                  <a:cubicBezTo>
                    <a:pt x="1666240" y="495300"/>
                    <a:pt x="1704340" y="515620"/>
                    <a:pt x="1776730" y="524510"/>
                  </a:cubicBezTo>
                  <a:cubicBezTo>
                    <a:pt x="1866900" y="534670"/>
                    <a:pt x="1958340" y="557530"/>
                    <a:pt x="2078990" y="527050"/>
                  </a:cubicBezTo>
                  <a:cubicBezTo>
                    <a:pt x="2297430" y="471170"/>
                    <a:pt x="2773680" y="120650"/>
                    <a:pt x="2938780" y="50800"/>
                  </a:cubicBezTo>
                  <a:cubicBezTo>
                    <a:pt x="3001010" y="24130"/>
                    <a:pt x="3034030" y="16510"/>
                    <a:pt x="3073400" y="8890"/>
                  </a:cubicBezTo>
                  <a:cubicBezTo>
                    <a:pt x="3103880" y="2540"/>
                    <a:pt x="3131820" y="0"/>
                    <a:pt x="3155950" y="2540"/>
                  </a:cubicBezTo>
                  <a:cubicBezTo>
                    <a:pt x="3176270" y="3810"/>
                    <a:pt x="3195320" y="6350"/>
                    <a:pt x="3210560" y="16510"/>
                  </a:cubicBezTo>
                  <a:cubicBezTo>
                    <a:pt x="3224530" y="25400"/>
                    <a:pt x="3238500" y="43180"/>
                    <a:pt x="3244850" y="59690"/>
                  </a:cubicBezTo>
                  <a:cubicBezTo>
                    <a:pt x="3249930" y="76200"/>
                    <a:pt x="3252470" y="99060"/>
                    <a:pt x="3244850" y="115570"/>
                  </a:cubicBezTo>
                  <a:cubicBezTo>
                    <a:pt x="3237230" y="137160"/>
                    <a:pt x="3209290" y="166370"/>
                    <a:pt x="3186430" y="172720"/>
                  </a:cubicBezTo>
                  <a:cubicBezTo>
                    <a:pt x="3163570" y="180340"/>
                    <a:pt x="3125470" y="170180"/>
                    <a:pt x="3106420" y="156210"/>
                  </a:cubicBezTo>
                  <a:cubicBezTo>
                    <a:pt x="3091180" y="146050"/>
                    <a:pt x="3079750" y="128270"/>
                    <a:pt x="3077210" y="109220"/>
                  </a:cubicBezTo>
                  <a:cubicBezTo>
                    <a:pt x="3073400" y="87630"/>
                    <a:pt x="3081020" y="48260"/>
                    <a:pt x="3097530" y="30480"/>
                  </a:cubicBezTo>
                  <a:cubicBezTo>
                    <a:pt x="3114040" y="12700"/>
                    <a:pt x="3152140" y="1270"/>
                    <a:pt x="3175000" y="2540"/>
                  </a:cubicBezTo>
                  <a:cubicBezTo>
                    <a:pt x="3194050" y="3810"/>
                    <a:pt x="3211830" y="15240"/>
                    <a:pt x="3224530" y="27940"/>
                  </a:cubicBezTo>
                  <a:cubicBezTo>
                    <a:pt x="3237230" y="40640"/>
                    <a:pt x="3246120" y="60960"/>
                    <a:pt x="3248660" y="78740"/>
                  </a:cubicBezTo>
                  <a:cubicBezTo>
                    <a:pt x="3251200" y="96520"/>
                    <a:pt x="3246120" y="118110"/>
                    <a:pt x="3237230" y="133350"/>
                  </a:cubicBezTo>
                  <a:cubicBezTo>
                    <a:pt x="3228340" y="148590"/>
                    <a:pt x="3214370" y="161290"/>
                    <a:pt x="3195320" y="170180"/>
                  </a:cubicBezTo>
                  <a:cubicBezTo>
                    <a:pt x="3167380" y="181610"/>
                    <a:pt x="3117850" y="172720"/>
                    <a:pt x="3079750" y="181610"/>
                  </a:cubicBezTo>
                  <a:cubicBezTo>
                    <a:pt x="3040380" y="190500"/>
                    <a:pt x="3014980" y="201930"/>
                    <a:pt x="2961640" y="227330"/>
                  </a:cubicBezTo>
                  <a:cubicBezTo>
                    <a:pt x="2839720" y="285750"/>
                    <a:pt x="2527300" y="481330"/>
                    <a:pt x="2381250" y="557530"/>
                  </a:cubicBezTo>
                  <a:cubicBezTo>
                    <a:pt x="2294890" y="603250"/>
                    <a:pt x="2233930" y="637540"/>
                    <a:pt x="2170430" y="660400"/>
                  </a:cubicBezTo>
                  <a:cubicBezTo>
                    <a:pt x="2122170" y="678180"/>
                    <a:pt x="2089150" y="689610"/>
                    <a:pt x="2037080" y="694690"/>
                  </a:cubicBezTo>
                  <a:cubicBezTo>
                    <a:pt x="1967230" y="703580"/>
                    <a:pt x="1887220" y="699770"/>
                    <a:pt x="1788160" y="688340"/>
                  </a:cubicBezTo>
                  <a:cubicBezTo>
                    <a:pt x="1637030" y="670560"/>
                    <a:pt x="1367790" y="594360"/>
                    <a:pt x="1226820" y="574040"/>
                  </a:cubicBezTo>
                  <a:cubicBezTo>
                    <a:pt x="1141730" y="561340"/>
                    <a:pt x="1075690" y="565150"/>
                    <a:pt x="1021080" y="556260"/>
                  </a:cubicBezTo>
                  <a:cubicBezTo>
                    <a:pt x="981710" y="549910"/>
                    <a:pt x="967740" y="537210"/>
                    <a:pt x="924560" y="532130"/>
                  </a:cubicBezTo>
                  <a:cubicBezTo>
                    <a:pt x="840740" y="524510"/>
                    <a:pt x="680720" y="530860"/>
                    <a:pt x="547370" y="543560"/>
                  </a:cubicBezTo>
                  <a:cubicBezTo>
                    <a:pt x="397510" y="558800"/>
                    <a:pt x="146050" y="632460"/>
                    <a:pt x="69850" y="622300"/>
                  </a:cubicBezTo>
                  <a:cubicBezTo>
                    <a:pt x="44450" y="618490"/>
                    <a:pt x="31750" y="610870"/>
                    <a:pt x="20320" y="598170"/>
                  </a:cubicBezTo>
                  <a:cubicBezTo>
                    <a:pt x="8890" y="585470"/>
                    <a:pt x="0" y="565150"/>
                    <a:pt x="0" y="548640"/>
                  </a:cubicBezTo>
                  <a:cubicBezTo>
                    <a:pt x="0" y="530860"/>
                    <a:pt x="6350" y="509270"/>
                    <a:pt x="17780" y="496570"/>
                  </a:cubicBezTo>
                  <a:cubicBezTo>
                    <a:pt x="27940" y="483870"/>
                    <a:pt x="64770" y="469900"/>
                    <a:pt x="64770" y="46990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6" id="36"/>
          <p:cNvGrpSpPr/>
          <p:nvPr/>
        </p:nvGrpSpPr>
        <p:grpSpPr>
          <a:xfrm rot="0">
            <a:off x="8696325" y="8816340"/>
            <a:ext cx="522922" cy="294322"/>
            <a:chOff x="0" y="0"/>
            <a:chExt cx="697230" cy="39243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49530" y="46990"/>
              <a:ext cx="600710" cy="304800"/>
            </a:xfrm>
            <a:custGeom>
              <a:avLst/>
              <a:gdLst/>
              <a:ahLst/>
              <a:cxnLst/>
              <a:rect r="r" b="b" t="t" l="l"/>
              <a:pathLst>
                <a:path h="304800" w="600710">
                  <a:moveTo>
                    <a:pt x="105410" y="5080"/>
                  </a:moveTo>
                  <a:cubicBezTo>
                    <a:pt x="393700" y="100330"/>
                    <a:pt x="427990" y="96520"/>
                    <a:pt x="464820" y="107950"/>
                  </a:cubicBezTo>
                  <a:cubicBezTo>
                    <a:pt x="501650" y="118110"/>
                    <a:pt x="548640" y="134620"/>
                    <a:pt x="570230" y="153670"/>
                  </a:cubicBezTo>
                  <a:cubicBezTo>
                    <a:pt x="585470" y="166370"/>
                    <a:pt x="593090" y="182880"/>
                    <a:pt x="595630" y="198120"/>
                  </a:cubicBezTo>
                  <a:cubicBezTo>
                    <a:pt x="599440" y="214630"/>
                    <a:pt x="596900" y="234950"/>
                    <a:pt x="589280" y="248920"/>
                  </a:cubicBezTo>
                  <a:cubicBezTo>
                    <a:pt x="581660" y="264160"/>
                    <a:pt x="567690" y="278130"/>
                    <a:pt x="552450" y="285750"/>
                  </a:cubicBezTo>
                  <a:cubicBezTo>
                    <a:pt x="538480" y="293370"/>
                    <a:pt x="518160" y="297180"/>
                    <a:pt x="501650" y="293370"/>
                  </a:cubicBezTo>
                  <a:cubicBezTo>
                    <a:pt x="481330" y="287020"/>
                    <a:pt x="452120" y="266700"/>
                    <a:pt x="443230" y="245110"/>
                  </a:cubicBezTo>
                  <a:cubicBezTo>
                    <a:pt x="434340" y="224790"/>
                    <a:pt x="436880" y="189230"/>
                    <a:pt x="449580" y="170180"/>
                  </a:cubicBezTo>
                  <a:cubicBezTo>
                    <a:pt x="461010" y="152400"/>
                    <a:pt x="492760" y="134620"/>
                    <a:pt x="514350" y="133350"/>
                  </a:cubicBezTo>
                  <a:cubicBezTo>
                    <a:pt x="537210" y="133350"/>
                    <a:pt x="568960" y="148590"/>
                    <a:pt x="581660" y="166370"/>
                  </a:cubicBezTo>
                  <a:cubicBezTo>
                    <a:pt x="595630" y="185420"/>
                    <a:pt x="600710" y="220980"/>
                    <a:pt x="593090" y="241300"/>
                  </a:cubicBezTo>
                  <a:cubicBezTo>
                    <a:pt x="585470" y="262890"/>
                    <a:pt x="563880" y="284480"/>
                    <a:pt x="535940" y="292100"/>
                  </a:cubicBezTo>
                  <a:cubicBezTo>
                    <a:pt x="486410" y="304800"/>
                    <a:pt x="378460" y="259080"/>
                    <a:pt x="297180" y="234950"/>
                  </a:cubicBezTo>
                  <a:cubicBezTo>
                    <a:pt x="208280" y="209550"/>
                    <a:pt x="66040" y="179070"/>
                    <a:pt x="25400" y="142240"/>
                  </a:cubicBezTo>
                  <a:cubicBezTo>
                    <a:pt x="6350" y="125730"/>
                    <a:pt x="2540" y="106680"/>
                    <a:pt x="1270" y="88900"/>
                  </a:cubicBezTo>
                  <a:cubicBezTo>
                    <a:pt x="0" y="71120"/>
                    <a:pt x="6350" y="48260"/>
                    <a:pt x="17780" y="34290"/>
                  </a:cubicBezTo>
                  <a:cubicBezTo>
                    <a:pt x="27940" y="19050"/>
                    <a:pt x="50800" y="7620"/>
                    <a:pt x="67310" y="3810"/>
                  </a:cubicBezTo>
                  <a:cubicBezTo>
                    <a:pt x="80010" y="0"/>
                    <a:pt x="105410" y="5080"/>
                    <a:pt x="105410" y="508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8" id="38"/>
          <p:cNvGrpSpPr/>
          <p:nvPr/>
        </p:nvGrpSpPr>
        <p:grpSpPr>
          <a:xfrm rot="0">
            <a:off x="8743950" y="8503920"/>
            <a:ext cx="313372" cy="299085"/>
            <a:chOff x="0" y="0"/>
            <a:chExt cx="417830" cy="39878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49530" y="49530"/>
              <a:ext cx="320040" cy="298450"/>
            </a:xfrm>
            <a:custGeom>
              <a:avLst/>
              <a:gdLst/>
              <a:ahLst/>
              <a:cxnLst/>
              <a:rect r="r" b="b" t="t" l="l"/>
              <a:pathLst>
                <a:path h="298450" w="320040">
                  <a:moveTo>
                    <a:pt x="25400" y="156210"/>
                  </a:moveTo>
                  <a:cubicBezTo>
                    <a:pt x="208280" y="6350"/>
                    <a:pt x="222250" y="1270"/>
                    <a:pt x="238760" y="1270"/>
                  </a:cubicBezTo>
                  <a:cubicBezTo>
                    <a:pt x="255270" y="2540"/>
                    <a:pt x="275590" y="8890"/>
                    <a:pt x="288290" y="20320"/>
                  </a:cubicBezTo>
                  <a:cubicBezTo>
                    <a:pt x="300990" y="30480"/>
                    <a:pt x="313690" y="46990"/>
                    <a:pt x="316230" y="64770"/>
                  </a:cubicBezTo>
                  <a:cubicBezTo>
                    <a:pt x="320040" y="86360"/>
                    <a:pt x="311150" y="123190"/>
                    <a:pt x="298450" y="139700"/>
                  </a:cubicBezTo>
                  <a:cubicBezTo>
                    <a:pt x="287020" y="153670"/>
                    <a:pt x="269240" y="163830"/>
                    <a:pt x="251460" y="166370"/>
                  </a:cubicBezTo>
                  <a:cubicBezTo>
                    <a:pt x="229870" y="168910"/>
                    <a:pt x="193040" y="160020"/>
                    <a:pt x="177800" y="143510"/>
                  </a:cubicBezTo>
                  <a:cubicBezTo>
                    <a:pt x="161290" y="127000"/>
                    <a:pt x="152400" y="90170"/>
                    <a:pt x="154940" y="68580"/>
                  </a:cubicBezTo>
                  <a:cubicBezTo>
                    <a:pt x="156210" y="50800"/>
                    <a:pt x="167640" y="34290"/>
                    <a:pt x="180340" y="22860"/>
                  </a:cubicBezTo>
                  <a:cubicBezTo>
                    <a:pt x="193040" y="11430"/>
                    <a:pt x="213360" y="2540"/>
                    <a:pt x="229870" y="1270"/>
                  </a:cubicBezTo>
                  <a:cubicBezTo>
                    <a:pt x="246380" y="0"/>
                    <a:pt x="266700" y="5080"/>
                    <a:pt x="280670" y="13970"/>
                  </a:cubicBezTo>
                  <a:cubicBezTo>
                    <a:pt x="294640" y="24130"/>
                    <a:pt x="308610" y="40640"/>
                    <a:pt x="313690" y="55880"/>
                  </a:cubicBezTo>
                  <a:cubicBezTo>
                    <a:pt x="320040" y="71120"/>
                    <a:pt x="320040" y="92710"/>
                    <a:pt x="316230" y="109220"/>
                  </a:cubicBezTo>
                  <a:cubicBezTo>
                    <a:pt x="311150" y="124460"/>
                    <a:pt x="299720" y="134620"/>
                    <a:pt x="284480" y="152400"/>
                  </a:cubicBezTo>
                  <a:cubicBezTo>
                    <a:pt x="255270" y="184150"/>
                    <a:pt x="180340" y="250190"/>
                    <a:pt x="142240" y="273050"/>
                  </a:cubicBezTo>
                  <a:cubicBezTo>
                    <a:pt x="121920" y="287020"/>
                    <a:pt x="106680" y="295910"/>
                    <a:pt x="88900" y="297180"/>
                  </a:cubicBezTo>
                  <a:cubicBezTo>
                    <a:pt x="71120" y="298450"/>
                    <a:pt x="46990" y="289560"/>
                    <a:pt x="33020" y="280670"/>
                  </a:cubicBezTo>
                  <a:cubicBezTo>
                    <a:pt x="21590" y="271780"/>
                    <a:pt x="13970" y="260350"/>
                    <a:pt x="8890" y="248920"/>
                  </a:cubicBezTo>
                  <a:cubicBezTo>
                    <a:pt x="3810" y="237490"/>
                    <a:pt x="0" y="223520"/>
                    <a:pt x="1270" y="209550"/>
                  </a:cubicBezTo>
                  <a:cubicBezTo>
                    <a:pt x="3810" y="193040"/>
                    <a:pt x="25400" y="156210"/>
                    <a:pt x="25400" y="15621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0" id="40"/>
          <p:cNvGrpSpPr/>
          <p:nvPr/>
        </p:nvGrpSpPr>
        <p:grpSpPr>
          <a:xfrm rot="0">
            <a:off x="8550593" y="8993505"/>
            <a:ext cx="280988" cy="315278"/>
            <a:chOff x="0" y="0"/>
            <a:chExt cx="374650" cy="42037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45720" y="48260"/>
              <a:ext cx="279400" cy="326390"/>
            </a:xfrm>
            <a:custGeom>
              <a:avLst/>
              <a:gdLst/>
              <a:ahLst/>
              <a:cxnLst/>
              <a:rect r="r" b="b" t="t" l="l"/>
              <a:pathLst>
                <a:path h="326390" w="279400">
                  <a:moveTo>
                    <a:pt x="149860" y="33020"/>
                  </a:moveTo>
                  <a:cubicBezTo>
                    <a:pt x="278130" y="220980"/>
                    <a:pt x="279400" y="236220"/>
                    <a:pt x="276860" y="252730"/>
                  </a:cubicBezTo>
                  <a:cubicBezTo>
                    <a:pt x="273050" y="270510"/>
                    <a:pt x="262890" y="288290"/>
                    <a:pt x="250190" y="299720"/>
                  </a:cubicBezTo>
                  <a:cubicBezTo>
                    <a:pt x="237490" y="311150"/>
                    <a:pt x="218440" y="321310"/>
                    <a:pt x="200660" y="321310"/>
                  </a:cubicBezTo>
                  <a:cubicBezTo>
                    <a:pt x="177800" y="321310"/>
                    <a:pt x="142240" y="308610"/>
                    <a:pt x="127000" y="289560"/>
                  </a:cubicBezTo>
                  <a:cubicBezTo>
                    <a:pt x="113030" y="271780"/>
                    <a:pt x="105410" y="234950"/>
                    <a:pt x="113030" y="212090"/>
                  </a:cubicBezTo>
                  <a:cubicBezTo>
                    <a:pt x="119380" y="189230"/>
                    <a:pt x="146050" y="162560"/>
                    <a:pt x="168910" y="156210"/>
                  </a:cubicBezTo>
                  <a:cubicBezTo>
                    <a:pt x="191770" y="149860"/>
                    <a:pt x="228600" y="156210"/>
                    <a:pt x="246380" y="171450"/>
                  </a:cubicBezTo>
                  <a:cubicBezTo>
                    <a:pt x="265430" y="185420"/>
                    <a:pt x="279400" y="220980"/>
                    <a:pt x="278130" y="243840"/>
                  </a:cubicBezTo>
                  <a:cubicBezTo>
                    <a:pt x="275590" y="267970"/>
                    <a:pt x="255270" y="299720"/>
                    <a:pt x="234950" y="311150"/>
                  </a:cubicBezTo>
                  <a:cubicBezTo>
                    <a:pt x="214630" y="322580"/>
                    <a:pt x="182880" y="326390"/>
                    <a:pt x="156210" y="312420"/>
                  </a:cubicBezTo>
                  <a:cubicBezTo>
                    <a:pt x="109220" y="289560"/>
                    <a:pt x="26670" y="167640"/>
                    <a:pt x="8890" y="120650"/>
                  </a:cubicBezTo>
                  <a:cubicBezTo>
                    <a:pt x="0" y="96520"/>
                    <a:pt x="0" y="78740"/>
                    <a:pt x="5080" y="60960"/>
                  </a:cubicBezTo>
                  <a:cubicBezTo>
                    <a:pt x="10160" y="43180"/>
                    <a:pt x="25400" y="24130"/>
                    <a:pt x="40640" y="13970"/>
                  </a:cubicBezTo>
                  <a:cubicBezTo>
                    <a:pt x="57150" y="3810"/>
                    <a:pt x="81280" y="0"/>
                    <a:pt x="99060" y="2540"/>
                  </a:cubicBezTo>
                  <a:cubicBezTo>
                    <a:pt x="116840" y="6350"/>
                    <a:pt x="149860" y="33020"/>
                    <a:pt x="149860" y="3302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2" id="42"/>
          <p:cNvGrpSpPr/>
          <p:nvPr/>
        </p:nvGrpSpPr>
        <p:grpSpPr>
          <a:xfrm rot="0">
            <a:off x="13354050" y="452438"/>
            <a:ext cx="809625" cy="2081212"/>
            <a:chOff x="0" y="0"/>
            <a:chExt cx="1079500" cy="277495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27940" y="48260"/>
              <a:ext cx="1008380" cy="2680970"/>
            </a:xfrm>
            <a:custGeom>
              <a:avLst/>
              <a:gdLst/>
              <a:ahLst/>
              <a:cxnLst/>
              <a:rect r="r" b="b" t="t" l="l"/>
              <a:pathLst>
                <a:path h="2680970" w="1008380">
                  <a:moveTo>
                    <a:pt x="336550" y="123190"/>
                  </a:moveTo>
                  <a:cubicBezTo>
                    <a:pt x="189230" y="452120"/>
                    <a:pt x="196850" y="534670"/>
                    <a:pt x="195580" y="593090"/>
                  </a:cubicBezTo>
                  <a:cubicBezTo>
                    <a:pt x="194310" y="635000"/>
                    <a:pt x="189230" y="668020"/>
                    <a:pt x="195580" y="701040"/>
                  </a:cubicBezTo>
                  <a:cubicBezTo>
                    <a:pt x="200660" y="731520"/>
                    <a:pt x="210820" y="754380"/>
                    <a:pt x="226060" y="786130"/>
                  </a:cubicBezTo>
                  <a:cubicBezTo>
                    <a:pt x="250190" y="833120"/>
                    <a:pt x="317500" y="897890"/>
                    <a:pt x="336550" y="948690"/>
                  </a:cubicBezTo>
                  <a:cubicBezTo>
                    <a:pt x="349250" y="984250"/>
                    <a:pt x="349250" y="1009650"/>
                    <a:pt x="347980" y="1050290"/>
                  </a:cubicBezTo>
                  <a:cubicBezTo>
                    <a:pt x="346710" y="1108710"/>
                    <a:pt x="316230" y="1193800"/>
                    <a:pt x="311150" y="1264920"/>
                  </a:cubicBezTo>
                  <a:cubicBezTo>
                    <a:pt x="306070" y="1336040"/>
                    <a:pt x="304800" y="1422400"/>
                    <a:pt x="317500" y="1478280"/>
                  </a:cubicBezTo>
                  <a:cubicBezTo>
                    <a:pt x="327660" y="1517650"/>
                    <a:pt x="346710" y="1544320"/>
                    <a:pt x="365760" y="1574800"/>
                  </a:cubicBezTo>
                  <a:cubicBezTo>
                    <a:pt x="384810" y="1606550"/>
                    <a:pt x="407670" y="1642110"/>
                    <a:pt x="431800" y="1667510"/>
                  </a:cubicBezTo>
                  <a:cubicBezTo>
                    <a:pt x="453390" y="1689100"/>
                    <a:pt x="477520" y="1694180"/>
                    <a:pt x="499110" y="1718310"/>
                  </a:cubicBezTo>
                  <a:cubicBezTo>
                    <a:pt x="529590" y="1752600"/>
                    <a:pt x="571500" y="1803400"/>
                    <a:pt x="585470" y="1860550"/>
                  </a:cubicBezTo>
                  <a:cubicBezTo>
                    <a:pt x="603250" y="1929130"/>
                    <a:pt x="544830" y="2058670"/>
                    <a:pt x="570230" y="2109470"/>
                  </a:cubicBezTo>
                  <a:cubicBezTo>
                    <a:pt x="588010" y="2143760"/>
                    <a:pt x="628650" y="2141220"/>
                    <a:pt x="664210" y="2169160"/>
                  </a:cubicBezTo>
                  <a:cubicBezTo>
                    <a:pt x="720090" y="2212340"/>
                    <a:pt x="805180" y="2288540"/>
                    <a:pt x="861060" y="2352040"/>
                  </a:cubicBezTo>
                  <a:cubicBezTo>
                    <a:pt x="911860" y="2411730"/>
                    <a:pt x="974090" y="2485390"/>
                    <a:pt x="991870" y="2538730"/>
                  </a:cubicBezTo>
                  <a:cubicBezTo>
                    <a:pt x="1003300" y="2570480"/>
                    <a:pt x="1007110" y="2600960"/>
                    <a:pt x="995680" y="2623820"/>
                  </a:cubicBezTo>
                  <a:cubicBezTo>
                    <a:pt x="985520" y="2646680"/>
                    <a:pt x="949960" y="2670810"/>
                    <a:pt x="927100" y="2675890"/>
                  </a:cubicBezTo>
                  <a:cubicBezTo>
                    <a:pt x="908050" y="2680970"/>
                    <a:pt x="885190" y="2674620"/>
                    <a:pt x="868680" y="2665730"/>
                  </a:cubicBezTo>
                  <a:cubicBezTo>
                    <a:pt x="853440" y="2656840"/>
                    <a:pt x="835660" y="2641600"/>
                    <a:pt x="829310" y="2622550"/>
                  </a:cubicBezTo>
                  <a:cubicBezTo>
                    <a:pt x="820420" y="2600960"/>
                    <a:pt x="821690" y="2559050"/>
                    <a:pt x="834390" y="2537460"/>
                  </a:cubicBezTo>
                  <a:cubicBezTo>
                    <a:pt x="847090" y="2515870"/>
                    <a:pt x="882650" y="2494280"/>
                    <a:pt x="908050" y="2493010"/>
                  </a:cubicBezTo>
                  <a:cubicBezTo>
                    <a:pt x="933450" y="2491740"/>
                    <a:pt x="971550" y="2509520"/>
                    <a:pt x="986790" y="2529840"/>
                  </a:cubicBezTo>
                  <a:cubicBezTo>
                    <a:pt x="1002030" y="2550160"/>
                    <a:pt x="1008380" y="2590800"/>
                    <a:pt x="999490" y="2614930"/>
                  </a:cubicBezTo>
                  <a:cubicBezTo>
                    <a:pt x="991870" y="2639060"/>
                    <a:pt x="961390" y="2667000"/>
                    <a:pt x="937260" y="2673350"/>
                  </a:cubicBezTo>
                  <a:cubicBezTo>
                    <a:pt x="911860" y="2680970"/>
                    <a:pt x="881380" y="2673350"/>
                    <a:pt x="852170" y="2654300"/>
                  </a:cubicBezTo>
                  <a:cubicBezTo>
                    <a:pt x="802640" y="2621280"/>
                    <a:pt x="742950" y="2490470"/>
                    <a:pt x="698500" y="2438400"/>
                  </a:cubicBezTo>
                  <a:cubicBezTo>
                    <a:pt x="669290" y="2405380"/>
                    <a:pt x="651510" y="2390140"/>
                    <a:pt x="618490" y="2363470"/>
                  </a:cubicBezTo>
                  <a:cubicBezTo>
                    <a:pt x="571500" y="2325370"/>
                    <a:pt x="476250" y="2280920"/>
                    <a:pt x="436880" y="2236470"/>
                  </a:cubicBezTo>
                  <a:cubicBezTo>
                    <a:pt x="410210" y="2204720"/>
                    <a:pt x="394970" y="2178050"/>
                    <a:pt x="387350" y="2137410"/>
                  </a:cubicBezTo>
                  <a:cubicBezTo>
                    <a:pt x="377190" y="2082800"/>
                    <a:pt x="416560" y="1991360"/>
                    <a:pt x="406400" y="1935480"/>
                  </a:cubicBezTo>
                  <a:cubicBezTo>
                    <a:pt x="398780" y="1894840"/>
                    <a:pt x="377190" y="1863090"/>
                    <a:pt x="355600" y="1832610"/>
                  </a:cubicBezTo>
                  <a:cubicBezTo>
                    <a:pt x="334010" y="1802130"/>
                    <a:pt x="303530" y="1784350"/>
                    <a:pt x="276860" y="1753870"/>
                  </a:cubicBezTo>
                  <a:cubicBezTo>
                    <a:pt x="246380" y="1717040"/>
                    <a:pt x="210820" y="1668780"/>
                    <a:pt x="186690" y="1625600"/>
                  </a:cubicBezTo>
                  <a:cubicBezTo>
                    <a:pt x="166370" y="1587500"/>
                    <a:pt x="151130" y="1557020"/>
                    <a:pt x="142240" y="1512570"/>
                  </a:cubicBezTo>
                  <a:cubicBezTo>
                    <a:pt x="129540" y="1454150"/>
                    <a:pt x="129540" y="1365250"/>
                    <a:pt x="129540" y="1304290"/>
                  </a:cubicBezTo>
                  <a:cubicBezTo>
                    <a:pt x="130810" y="1254760"/>
                    <a:pt x="134620" y="1215390"/>
                    <a:pt x="140970" y="1172210"/>
                  </a:cubicBezTo>
                  <a:cubicBezTo>
                    <a:pt x="148590" y="1131570"/>
                    <a:pt x="175260" y="1099820"/>
                    <a:pt x="170180" y="1051560"/>
                  </a:cubicBezTo>
                  <a:cubicBezTo>
                    <a:pt x="162560" y="972820"/>
                    <a:pt x="45720" y="855980"/>
                    <a:pt x="22860" y="749300"/>
                  </a:cubicBezTo>
                  <a:cubicBezTo>
                    <a:pt x="0" y="641350"/>
                    <a:pt x="20320" y="495300"/>
                    <a:pt x="35560" y="405130"/>
                  </a:cubicBezTo>
                  <a:cubicBezTo>
                    <a:pt x="46990" y="344170"/>
                    <a:pt x="62230" y="309880"/>
                    <a:pt x="83820" y="256540"/>
                  </a:cubicBezTo>
                  <a:cubicBezTo>
                    <a:pt x="111760" y="187960"/>
                    <a:pt x="160020" y="69850"/>
                    <a:pt x="196850" y="31750"/>
                  </a:cubicBezTo>
                  <a:cubicBezTo>
                    <a:pt x="214630" y="12700"/>
                    <a:pt x="231140" y="5080"/>
                    <a:pt x="248920" y="2540"/>
                  </a:cubicBezTo>
                  <a:cubicBezTo>
                    <a:pt x="267970" y="0"/>
                    <a:pt x="292100" y="5080"/>
                    <a:pt x="307340" y="15240"/>
                  </a:cubicBezTo>
                  <a:cubicBezTo>
                    <a:pt x="322580" y="26670"/>
                    <a:pt x="337820" y="45720"/>
                    <a:pt x="341630" y="64770"/>
                  </a:cubicBezTo>
                  <a:cubicBezTo>
                    <a:pt x="346710" y="82550"/>
                    <a:pt x="336550" y="123190"/>
                    <a:pt x="336550" y="12319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4" id="44"/>
          <p:cNvGrpSpPr/>
          <p:nvPr/>
        </p:nvGrpSpPr>
        <p:grpSpPr>
          <a:xfrm rot="0">
            <a:off x="14144625" y="2588895"/>
            <a:ext cx="192405" cy="199072"/>
            <a:chOff x="0" y="0"/>
            <a:chExt cx="256540" cy="26543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43180" y="49530"/>
              <a:ext cx="161290" cy="167640"/>
            </a:xfrm>
            <a:custGeom>
              <a:avLst/>
              <a:gdLst/>
              <a:ahLst/>
              <a:cxnLst/>
              <a:rect r="r" b="b" t="t" l="l"/>
              <a:pathLst>
                <a:path h="167640" w="161290">
                  <a:moveTo>
                    <a:pt x="161290" y="58420"/>
                  </a:moveTo>
                  <a:cubicBezTo>
                    <a:pt x="139700" y="146050"/>
                    <a:pt x="128270" y="152400"/>
                    <a:pt x="116840" y="158750"/>
                  </a:cubicBezTo>
                  <a:cubicBezTo>
                    <a:pt x="104140" y="163830"/>
                    <a:pt x="91440" y="167640"/>
                    <a:pt x="77470" y="165100"/>
                  </a:cubicBezTo>
                  <a:cubicBezTo>
                    <a:pt x="58420" y="161290"/>
                    <a:pt x="24130" y="144780"/>
                    <a:pt x="11430" y="125730"/>
                  </a:cubicBezTo>
                  <a:cubicBezTo>
                    <a:pt x="0" y="106680"/>
                    <a:pt x="1270" y="68580"/>
                    <a:pt x="7620" y="49530"/>
                  </a:cubicBezTo>
                  <a:cubicBezTo>
                    <a:pt x="11430" y="35560"/>
                    <a:pt x="21590" y="25400"/>
                    <a:pt x="31750" y="17780"/>
                  </a:cubicBezTo>
                  <a:cubicBezTo>
                    <a:pt x="41910" y="10160"/>
                    <a:pt x="53340" y="2540"/>
                    <a:pt x="67310" y="1270"/>
                  </a:cubicBezTo>
                  <a:cubicBezTo>
                    <a:pt x="87630" y="0"/>
                    <a:pt x="140970" y="24130"/>
                    <a:pt x="140970" y="2413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6" id="46"/>
          <p:cNvGrpSpPr/>
          <p:nvPr/>
        </p:nvGrpSpPr>
        <p:grpSpPr>
          <a:xfrm rot="0">
            <a:off x="571500" y="5694045"/>
            <a:ext cx="1120140" cy="1040130"/>
            <a:chOff x="0" y="0"/>
            <a:chExt cx="1493520" cy="138684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46990" y="44450"/>
              <a:ext cx="1398270" cy="1295400"/>
            </a:xfrm>
            <a:custGeom>
              <a:avLst/>
              <a:gdLst/>
              <a:ahLst/>
              <a:cxnLst/>
              <a:rect r="r" b="b" t="t" l="l"/>
              <a:pathLst>
                <a:path h="1295400" w="1398270">
                  <a:moveTo>
                    <a:pt x="1322070" y="166370"/>
                  </a:moveTo>
                  <a:cubicBezTo>
                    <a:pt x="845820" y="215900"/>
                    <a:pt x="812800" y="234950"/>
                    <a:pt x="778510" y="257810"/>
                  </a:cubicBezTo>
                  <a:cubicBezTo>
                    <a:pt x="745490" y="278130"/>
                    <a:pt x="721360" y="303530"/>
                    <a:pt x="694690" y="330200"/>
                  </a:cubicBezTo>
                  <a:cubicBezTo>
                    <a:pt x="664210" y="359410"/>
                    <a:pt x="628650" y="393700"/>
                    <a:pt x="607060" y="426720"/>
                  </a:cubicBezTo>
                  <a:cubicBezTo>
                    <a:pt x="586740" y="455930"/>
                    <a:pt x="572770" y="472440"/>
                    <a:pt x="563880" y="515620"/>
                  </a:cubicBezTo>
                  <a:cubicBezTo>
                    <a:pt x="544830" y="607060"/>
                    <a:pt x="599440" y="885190"/>
                    <a:pt x="579120" y="971550"/>
                  </a:cubicBezTo>
                  <a:cubicBezTo>
                    <a:pt x="568960" y="1008380"/>
                    <a:pt x="552450" y="1023620"/>
                    <a:pt x="535940" y="1046480"/>
                  </a:cubicBezTo>
                  <a:cubicBezTo>
                    <a:pt x="518160" y="1071880"/>
                    <a:pt x="499110" y="1094740"/>
                    <a:pt x="473710" y="1116330"/>
                  </a:cubicBezTo>
                  <a:cubicBezTo>
                    <a:pt x="440690" y="1143000"/>
                    <a:pt x="398780" y="1163320"/>
                    <a:pt x="350520" y="1188720"/>
                  </a:cubicBezTo>
                  <a:cubicBezTo>
                    <a:pt x="284480" y="1221740"/>
                    <a:pt x="166370" y="1289050"/>
                    <a:pt x="106680" y="1291590"/>
                  </a:cubicBezTo>
                  <a:cubicBezTo>
                    <a:pt x="73660" y="1292860"/>
                    <a:pt x="43180" y="1282700"/>
                    <a:pt x="26670" y="1263650"/>
                  </a:cubicBezTo>
                  <a:cubicBezTo>
                    <a:pt x="8890" y="1245870"/>
                    <a:pt x="0" y="1205230"/>
                    <a:pt x="3810" y="1182370"/>
                  </a:cubicBezTo>
                  <a:cubicBezTo>
                    <a:pt x="6350" y="1163320"/>
                    <a:pt x="19050" y="1144270"/>
                    <a:pt x="33020" y="1132840"/>
                  </a:cubicBezTo>
                  <a:cubicBezTo>
                    <a:pt x="46990" y="1120140"/>
                    <a:pt x="67310" y="1109980"/>
                    <a:pt x="87630" y="1111250"/>
                  </a:cubicBezTo>
                  <a:cubicBezTo>
                    <a:pt x="110490" y="1111250"/>
                    <a:pt x="148590" y="1126490"/>
                    <a:pt x="163830" y="1146810"/>
                  </a:cubicBezTo>
                  <a:cubicBezTo>
                    <a:pt x="179070" y="1165860"/>
                    <a:pt x="186690" y="1206500"/>
                    <a:pt x="179070" y="1230630"/>
                  </a:cubicBezTo>
                  <a:cubicBezTo>
                    <a:pt x="170180" y="1253490"/>
                    <a:pt x="140970" y="1282700"/>
                    <a:pt x="116840" y="1289050"/>
                  </a:cubicBezTo>
                  <a:cubicBezTo>
                    <a:pt x="92710" y="1295400"/>
                    <a:pt x="53340" y="1285240"/>
                    <a:pt x="33020" y="1271270"/>
                  </a:cubicBezTo>
                  <a:cubicBezTo>
                    <a:pt x="17780" y="1259840"/>
                    <a:pt x="7620" y="1239520"/>
                    <a:pt x="3810" y="1221740"/>
                  </a:cubicBezTo>
                  <a:cubicBezTo>
                    <a:pt x="0" y="1203960"/>
                    <a:pt x="2540" y="1179830"/>
                    <a:pt x="10160" y="1163320"/>
                  </a:cubicBezTo>
                  <a:cubicBezTo>
                    <a:pt x="17780" y="1146810"/>
                    <a:pt x="27940" y="1136650"/>
                    <a:pt x="49530" y="1121410"/>
                  </a:cubicBezTo>
                  <a:cubicBezTo>
                    <a:pt x="104140" y="1082040"/>
                    <a:pt x="330200" y="1031240"/>
                    <a:pt x="378460" y="974090"/>
                  </a:cubicBezTo>
                  <a:cubicBezTo>
                    <a:pt x="403860" y="944880"/>
                    <a:pt x="402590" y="911860"/>
                    <a:pt x="405130" y="878840"/>
                  </a:cubicBezTo>
                  <a:cubicBezTo>
                    <a:pt x="407670" y="842010"/>
                    <a:pt x="392430" y="806450"/>
                    <a:pt x="389890" y="764540"/>
                  </a:cubicBezTo>
                  <a:cubicBezTo>
                    <a:pt x="387350" y="711200"/>
                    <a:pt x="388620" y="643890"/>
                    <a:pt x="393700" y="582930"/>
                  </a:cubicBezTo>
                  <a:cubicBezTo>
                    <a:pt x="400050" y="523240"/>
                    <a:pt x="396240" y="459740"/>
                    <a:pt x="424180" y="402590"/>
                  </a:cubicBezTo>
                  <a:cubicBezTo>
                    <a:pt x="455930" y="335280"/>
                    <a:pt x="537210" y="262890"/>
                    <a:pt x="590550" y="213360"/>
                  </a:cubicBezTo>
                  <a:cubicBezTo>
                    <a:pt x="631190" y="175260"/>
                    <a:pt x="664210" y="148590"/>
                    <a:pt x="709930" y="123190"/>
                  </a:cubicBezTo>
                  <a:cubicBezTo>
                    <a:pt x="759460" y="95250"/>
                    <a:pt x="807720" y="73660"/>
                    <a:pt x="878840" y="57150"/>
                  </a:cubicBezTo>
                  <a:cubicBezTo>
                    <a:pt x="988060" y="29210"/>
                    <a:pt x="1236980" y="0"/>
                    <a:pt x="1311910" y="6350"/>
                  </a:cubicBezTo>
                  <a:cubicBezTo>
                    <a:pt x="1338580" y="8890"/>
                    <a:pt x="1351280" y="12700"/>
                    <a:pt x="1365250" y="24130"/>
                  </a:cubicBezTo>
                  <a:cubicBezTo>
                    <a:pt x="1379220" y="34290"/>
                    <a:pt x="1393190" y="53340"/>
                    <a:pt x="1395730" y="72390"/>
                  </a:cubicBezTo>
                  <a:cubicBezTo>
                    <a:pt x="1398270" y="92710"/>
                    <a:pt x="1386840" y="127000"/>
                    <a:pt x="1372870" y="143510"/>
                  </a:cubicBezTo>
                  <a:cubicBezTo>
                    <a:pt x="1361440" y="157480"/>
                    <a:pt x="1322070" y="166370"/>
                    <a:pt x="1322070" y="16637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48" id="48"/>
          <p:cNvSpPr/>
          <p:nvPr/>
        </p:nvSpPr>
        <p:spPr>
          <a:xfrm flipH="false" flipV="false" rot="-1639941">
            <a:off x="14388398" y="7632954"/>
            <a:ext cx="938503" cy="1290038"/>
          </a:xfrm>
          <a:custGeom>
            <a:avLst/>
            <a:gdLst/>
            <a:ahLst/>
            <a:cxnLst/>
            <a:rect r="r" b="b" t="t" l="l"/>
            <a:pathLst>
              <a:path h="1290038" w="938503">
                <a:moveTo>
                  <a:pt x="0" y="0"/>
                </a:moveTo>
                <a:lnTo>
                  <a:pt x="938503" y="0"/>
                </a:lnTo>
                <a:lnTo>
                  <a:pt x="938503" y="1290038"/>
                </a:lnTo>
                <a:lnTo>
                  <a:pt x="0" y="1290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-1639941">
            <a:off x="-435516" y="3975008"/>
            <a:ext cx="938503" cy="1290038"/>
          </a:xfrm>
          <a:custGeom>
            <a:avLst/>
            <a:gdLst/>
            <a:ahLst/>
            <a:cxnLst/>
            <a:rect r="r" b="b" t="t" l="l"/>
            <a:pathLst>
              <a:path h="1290038" w="938503">
                <a:moveTo>
                  <a:pt x="0" y="0"/>
                </a:moveTo>
                <a:lnTo>
                  <a:pt x="938503" y="0"/>
                </a:lnTo>
                <a:lnTo>
                  <a:pt x="938503" y="1290038"/>
                </a:lnTo>
                <a:lnTo>
                  <a:pt x="0" y="1290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50" id="50"/>
          <p:cNvGrpSpPr/>
          <p:nvPr/>
        </p:nvGrpSpPr>
        <p:grpSpPr>
          <a:xfrm rot="0">
            <a:off x="6915150" y="877252"/>
            <a:ext cx="4179570" cy="319088"/>
            <a:chOff x="0" y="0"/>
            <a:chExt cx="5572760" cy="42545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46990" y="50800"/>
              <a:ext cx="5476240" cy="389890"/>
            </a:xfrm>
            <a:custGeom>
              <a:avLst/>
              <a:gdLst/>
              <a:ahLst/>
              <a:cxnLst/>
              <a:rect r="r" b="b" t="t" l="l"/>
              <a:pathLst>
                <a:path h="389890" w="5476240">
                  <a:moveTo>
                    <a:pt x="144780" y="20320"/>
                  </a:moveTo>
                  <a:cubicBezTo>
                    <a:pt x="5344160" y="2540"/>
                    <a:pt x="5346700" y="1270"/>
                    <a:pt x="5364480" y="8890"/>
                  </a:cubicBezTo>
                  <a:cubicBezTo>
                    <a:pt x="5389880" y="19050"/>
                    <a:pt x="5429250" y="49530"/>
                    <a:pt x="5447030" y="71120"/>
                  </a:cubicBezTo>
                  <a:cubicBezTo>
                    <a:pt x="5459730" y="86360"/>
                    <a:pt x="5464810" y="99060"/>
                    <a:pt x="5468620" y="118110"/>
                  </a:cubicBezTo>
                  <a:cubicBezTo>
                    <a:pt x="5473700" y="146050"/>
                    <a:pt x="5474970" y="191770"/>
                    <a:pt x="5463540" y="220980"/>
                  </a:cubicBezTo>
                  <a:cubicBezTo>
                    <a:pt x="5450840" y="251460"/>
                    <a:pt x="5419090" y="284480"/>
                    <a:pt x="5396230" y="299720"/>
                  </a:cubicBezTo>
                  <a:cubicBezTo>
                    <a:pt x="5380990" y="311150"/>
                    <a:pt x="5364480" y="316230"/>
                    <a:pt x="5347970" y="318770"/>
                  </a:cubicBezTo>
                  <a:cubicBezTo>
                    <a:pt x="5331460" y="322580"/>
                    <a:pt x="5314950" y="326390"/>
                    <a:pt x="5295900" y="322580"/>
                  </a:cubicBezTo>
                  <a:cubicBezTo>
                    <a:pt x="5267960" y="317500"/>
                    <a:pt x="5226050" y="300990"/>
                    <a:pt x="5201920" y="279400"/>
                  </a:cubicBezTo>
                  <a:cubicBezTo>
                    <a:pt x="5179060" y="256540"/>
                    <a:pt x="5160010" y="214630"/>
                    <a:pt x="5153660" y="187960"/>
                  </a:cubicBezTo>
                  <a:cubicBezTo>
                    <a:pt x="5148580" y="168910"/>
                    <a:pt x="5151120" y="152400"/>
                    <a:pt x="5153660" y="135890"/>
                  </a:cubicBezTo>
                  <a:cubicBezTo>
                    <a:pt x="5156200" y="118110"/>
                    <a:pt x="5160010" y="102870"/>
                    <a:pt x="5170170" y="86360"/>
                  </a:cubicBezTo>
                  <a:cubicBezTo>
                    <a:pt x="5185410" y="62230"/>
                    <a:pt x="5215890" y="29210"/>
                    <a:pt x="5245100" y="15240"/>
                  </a:cubicBezTo>
                  <a:cubicBezTo>
                    <a:pt x="5275580" y="1270"/>
                    <a:pt x="5320030" y="0"/>
                    <a:pt x="5347970" y="3810"/>
                  </a:cubicBezTo>
                  <a:cubicBezTo>
                    <a:pt x="5367020" y="6350"/>
                    <a:pt x="5382260" y="13970"/>
                    <a:pt x="5396230" y="22860"/>
                  </a:cubicBezTo>
                  <a:cubicBezTo>
                    <a:pt x="5411470" y="31750"/>
                    <a:pt x="5424170" y="40640"/>
                    <a:pt x="5436870" y="57150"/>
                  </a:cubicBezTo>
                  <a:cubicBezTo>
                    <a:pt x="5452110" y="80010"/>
                    <a:pt x="5472430" y="120650"/>
                    <a:pt x="5474970" y="152400"/>
                  </a:cubicBezTo>
                  <a:cubicBezTo>
                    <a:pt x="5476240" y="185420"/>
                    <a:pt x="5461000" y="228600"/>
                    <a:pt x="5447030" y="252730"/>
                  </a:cubicBezTo>
                  <a:cubicBezTo>
                    <a:pt x="5436870" y="269240"/>
                    <a:pt x="5427980" y="279400"/>
                    <a:pt x="5411470" y="290830"/>
                  </a:cubicBezTo>
                  <a:cubicBezTo>
                    <a:pt x="5387340" y="304800"/>
                    <a:pt x="5372100" y="313690"/>
                    <a:pt x="5313680" y="322580"/>
                  </a:cubicBezTo>
                  <a:cubicBezTo>
                    <a:pt x="4898390" y="389890"/>
                    <a:pt x="552450" y="379730"/>
                    <a:pt x="144780" y="303530"/>
                  </a:cubicBezTo>
                  <a:cubicBezTo>
                    <a:pt x="87630" y="293370"/>
                    <a:pt x="73660" y="285750"/>
                    <a:pt x="50800" y="267970"/>
                  </a:cubicBezTo>
                  <a:cubicBezTo>
                    <a:pt x="31750" y="252730"/>
                    <a:pt x="20320" y="232410"/>
                    <a:pt x="12700" y="212090"/>
                  </a:cubicBezTo>
                  <a:cubicBezTo>
                    <a:pt x="3810" y="191770"/>
                    <a:pt x="0" y="167640"/>
                    <a:pt x="3810" y="144780"/>
                  </a:cubicBezTo>
                  <a:cubicBezTo>
                    <a:pt x="8890" y="115570"/>
                    <a:pt x="26670" y="76200"/>
                    <a:pt x="50800" y="55880"/>
                  </a:cubicBezTo>
                  <a:cubicBezTo>
                    <a:pt x="73660" y="34290"/>
                    <a:pt x="144780" y="20320"/>
                    <a:pt x="144780" y="20320"/>
                  </a:cubicBezTo>
                </a:path>
              </a:pathLst>
            </a:custGeom>
            <a:solidFill>
              <a:srgbClr val="F3DAC2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52" id="52"/>
          <p:cNvSpPr txBox="true"/>
          <p:nvPr/>
        </p:nvSpPr>
        <p:spPr>
          <a:xfrm rot="0">
            <a:off x="6486915" y="554355"/>
            <a:ext cx="5314171" cy="64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865047"/>
                </a:solidFill>
                <a:latin typeface="Blogger"/>
                <a:ea typeface="Blogger"/>
                <a:cs typeface="Blogger"/>
                <a:sym typeface="Blogger"/>
              </a:rPr>
              <a:t>This week’s topic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5291768" y="4245551"/>
            <a:ext cx="8198805" cy="2006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06"/>
              </a:lnSpc>
            </a:pPr>
            <a:r>
              <a:rPr lang="en-US" sz="13755">
                <a:solidFill>
                  <a:srgbClr val="7F5242"/>
                </a:solidFill>
                <a:latin typeface="Lazydog"/>
                <a:ea typeface="Lazydog"/>
                <a:cs typeface="Lazydog"/>
                <a:sym typeface="Lazydog"/>
              </a:rPr>
              <a:t>Desserts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4143" r="0" b="-6414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793768" y="997267"/>
            <a:ext cx="10464165" cy="2739390"/>
            <a:chOff x="0" y="0"/>
            <a:chExt cx="13952220" cy="36525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5720" y="48260"/>
              <a:ext cx="13856971" cy="3559810"/>
            </a:xfrm>
            <a:custGeom>
              <a:avLst/>
              <a:gdLst/>
              <a:ahLst/>
              <a:cxnLst/>
              <a:rect r="r" b="b" t="t" l="l"/>
              <a:pathLst>
                <a:path h="3559810" w="13856971">
                  <a:moveTo>
                    <a:pt x="1822450" y="83820"/>
                  </a:moveTo>
                  <a:cubicBezTo>
                    <a:pt x="6201410" y="114300"/>
                    <a:pt x="7415530" y="114300"/>
                    <a:pt x="8569960" y="101600"/>
                  </a:cubicBezTo>
                  <a:cubicBezTo>
                    <a:pt x="9688830" y="90170"/>
                    <a:pt x="11681460" y="110490"/>
                    <a:pt x="11874500" y="43180"/>
                  </a:cubicBezTo>
                  <a:cubicBezTo>
                    <a:pt x="11894820" y="35560"/>
                    <a:pt x="11891010" y="25400"/>
                    <a:pt x="11904980" y="20320"/>
                  </a:cubicBezTo>
                  <a:cubicBezTo>
                    <a:pt x="11930380" y="8890"/>
                    <a:pt x="11981180" y="3810"/>
                    <a:pt x="12019280" y="2540"/>
                  </a:cubicBezTo>
                  <a:cubicBezTo>
                    <a:pt x="12057380" y="1270"/>
                    <a:pt x="12096750" y="5080"/>
                    <a:pt x="12133580" y="12700"/>
                  </a:cubicBezTo>
                  <a:cubicBezTo>
                    <a:pt x="12171680" y="21590"/>
                    <a:pt x="12208510" y="34290"/>
                    <a:pt x="12242800" y="50800"/>
                  </a:cubicBezTo>
                  <a:cubicBezTo>
                    <a:pt x="12277090" y="68580"/>
                    <a:pt x="12310110" y="88900"/>
                    <a:pt x="12339320" y="114300"/>
                  </a:cubicBezTo>
                  <a:cubicBezTo>
                    <a:pt x="12369800" y="138430"/>
                    <a:pt x="12396470" y="167640"/>
                    <a:pt x="12419330" y="198120"/>
                  </a:cubicBezTo>
                  <a:cubicBezTo>
                    <a:pt x="12440920" y="228600"/>
                    <a:pt x="12461240" y="264160"/>
                    <a:pt x="12475210" y="298450"/>
                  </a:cubicBezTo>
                  <a:cubicBezTo>
                    <a:pt x="12490450" y="334010"/>
                    <a:pt x="12500610" y="372110"/>
                    <a:pt x="12505690" y="410210"/>
                  </a:cubicBezTo>
                  <a:cubicBezTo>
                    <a:pt x="12512040" y="448310"/>
                    <a:pt x="12513310" y="487680"/>
                    <a:pt x="12509500" y="525780"/>
                  </a:cubicBezTo>
                  <a:cubicBezTo>
                    <a:pt x="12505690" y="563880"/>
                    <a:pt x="12498070" y="601980"/>
                    <a:pt x="12485370" y="638810"/>
                  </a:cubicBezTo>
                  <a:cubicBezTo>
                    <a:pt x="12472670" y="674370"/>
                    <a:pt x="12454890" y="709930"/>
                    <a:pt x="12434570" y="741680"/>
                  </a:cubicBezTo>
                  <a:cubicBezTo>
                    <a:pt x="12412980" y="773430"/>
                    <a:pt x="12387580" y="803910"/>
                    <a:pt x="12359640" y="830580"/>
                  </a:cubicBezTo>
                  <a:cubicBezTo>
                    <a:pt x="12331700" y="855980"/>
                    <a:pt x="12299950" y="880110"/>
                    <a:pt x="12266930" y="899160"/>
                  </a:cubicBezTo>
                  <a:cubicBezTo>
                    <a:pt x="12233910" y="916940"/>
                    <a:pt x="12213590" y="925830"/>
                    <a:pt x="12160250" y="942340"/>
                  </a:cubicBezTo>
                  <a:cubicBezTo>
                    <a:pt x="12011660" y="989330"/>
                    <a:pt x="11634470" y="1066800"/>
                    <a:pt x="11294110" y="1130300"/>
                  </a:cubicBezTo>
                  <a:cubicBezTo>
                    <a:pt x="10814050" y="1220470"/>
                    <a:pt x="10003790" y="1320800"/>
                    <a:pt x="9549130" y="1405890"/>
                  </a:cubicBezTo>
                  <a:cubicBezTo>
                    <a:pt x="9254490" y="1460500"/>
                    <a:pt x="9069070" y="1512570"/>
                    <a:pt x="8823960" y="1562100"/>
                  </a:cubicBezTo>
                  <a:cubicBezTo>
                    <a:pt x="8575040" y="1612900"/>
                    <a:pt x="8314691" y="1662430"/>
                    <a:pt x="8065770" y="1705610"/>
                  </a:cubicBezTo>
                  <a:cubicBezTo>
                    <a:pt x="7825740" y="1747520"/>
                    <a:pt x="7637780" y="1769110"/>
                    <a:pt x="7358380" y="1818640"/>
                  </a:cubicBezTo>
                  <a:cubicBezTo>
                    <a:pt x="6948170" y="1891030"/>
                    <a:pt x="6229350" y="2042160"/>
                    <a:pt x="5844540" y="2108200"/>
                  </a:cubicBezTo>
                  <a:cubicBezTo>
                    <a:pt x="5607050" y="2150110"/>
                    <a:pt x="5514340" y="2151380"/>
                    <a:pt x="5266690" y="2198370"/>
                  </a:cubicBezTo>
                  <a:cubicBezTo>
                    <a:pt x="4810760" y="2284730"/>
                    <a:pt x="3958590" y="2504440"/>
                    <a:pt x="3332480" y="2625090"/>
                  </a:cubicBezTo>
                  <a:cubicBezTo>
                    <a:pt x="2748280" y="2738120"/>
                    <a:pt x="1866900" y="2894330"/>
                    <a:pt x="1629410" y="2907030"/>
                  </a:cubicBezTo>
                  <a:cubicBezTo>
                    <a:pt x="1565910" y="2909570"/>
                    <a:pt x="1548130" y="2905760"/>
                    <a:pt x="1508760" y="2899410"/>
                  </a:cubicBezTo>
                  <a:cubicBezTo>
                    <a:pt x="1469390" y="2891790"/>
                    <a:pt x="1430020" y="2879090"/>
                    <a:pt x="1394460" y="2862580"/>
                  </a:cubicBezTo>
                  <a:cubicBezTo>
                    <a:pt x="1357630" y="2846070"/>
                    <a:pt x="1322070" y="2825750"/>
                    <a:pt x="1291590" y="2800350"/>
                  </a:cubicBezTo>
                  <a:cubicBezTo>
                    <a:pt x="1259840" y="2776220"/>
                    <a:pt x="1230630" y="2747010"/>
                    <a:pt x="1206500" y="2715260"/>
                  </a:cubicBezTo>
                  <a:cubicBezTo>
                    <a:pt x="1182370" y="2683510"/>
                    <a:pt x="1160780" y="2649220"/>
                    <a:pt x="1144270" y="2612390"/>
                  </a:cubicBezTo>
                  <a:cubicBezTo>
                    <a:pt x="1127760" y="2575560"/>
                    <a:pt x="1116330" y="2536190"/>
                    <a:pt x="1108710" y="2496820"/>
                  </a:cubicBezTo>
                  <a:cubicBezTo>
                    <a:pt x="1102360" y="2458720"/>
                    <a:pt x="1099820" y="2416810"/>
                    <a:pt x="1102360" y="2377440"/>
                  </a:cubicBezTo>
                  <a:cubicBezTo>
                    <a:pt x="1104900" y="2338070"/>
                    <a:pt x="1111250" y="2297430"/>
                    <a:pt x="1123950" y="2259330"/>
                  </a:cubicBezTo>
                  <a:cubicBezTo>
                    <a:pt x="1135380" y="2221230"/>
                    <a:pt x="1153160" y="2183130"/>
                    <a:pt x="1173480" y="2150110"/>
                  </a:cubicBezTo>
                  <a:cubicBezTo>
                    <a:pt x="1193800" y="2115820"/>
                    <a:pt x="1219200" y="2082800"/>
                    <a:pt x="1247140" y="2054860"/>
                  </a:cubicBezTo>
                  <a:cubicBezTo>
                    <a:pt x="1276350" y="2026920"/>
                    <a:pt x="1308100" y="2001520"/>
                    <a:pt x="1342390" y="1981200"/>
                  </a:cubicBezTo>
                  <a:cubicBezTo>
                    <a:pt x="1376680" y="1960880"/>
                    <a:pt x="1414780" y="1943100"/>
                    <a:pt x="1452880" y="1931670"/>
                  </a:cubicBezTo>
                  <a:cubicBezTo>
                    <a:pt x="1489710" y="1920240"/>
                    <a:pt x="1506220" y="1915160"/>
                    <a:pt x="1570990" y="1910080"/>
                  </a:cubicBezTo>
                  <a:cubicBezTo>
                    <a:pt x="1830070" y="1892300"/>
                    <a:pt x="2900680" y="1964690"/>
                    <a:pt x="3552190" y="1982470"/>
                  </a:cubicBezTo>
                  <a:cubicBezTo>
                    <a:pt x="4184650" y="2000250"/>
                    <a:pt x="4770120" y="2014220"/>
                    <a:pt x="5422900" y="2020570"/>
                  </a:cubicBezTo>
                  <a:cubicBezTo>
                    <a:pt x="6140450" y="2026920"/>
                    <a:pt x="6880860" y="2024380"/>
                    <a:pt x="7683500" y="2020570"/>
                  </a:cubicBezTo>
                  <a:cubicBezTo>
                    <a:pt x="8596630" y="2016760"/>
                    <a:pt x="9975850" y="1992630"/>
                    <a:pt x="10617200" y="1995170"/>
                  </a:cubicBezTo>
                  <a:cubicBezTo>
                    <a:pt x="10928350" y="1996440"/>
                    <a:pt x="11069320" y="1995170"/>
                    <a:pt x="11313160" y="2007870"/>
                  </a:cubicBezTo>
                  <a:cubicBezTo>
                    <a:pt x="11581130" y="2020570"/>
                    <a:pt x="11847830" y="2045970"/>
                    <a:pt x="12156440" y="2073910"/>
                  </a:cubicBezTo>
                  <a:cubicBezTo>
                    <a:pt x="12533630" y="2109470"/>
                    <a:pt x="13219430" y="2179320"/>
                    <a:pt x="13412471" y="2208530"/>
                  </a:cubicBezTo>
                  <a:cubicBezTo>
                    <a:pt x="13470891" y="2218690"/>
                    <a:pt x="13488671" y="2219960"/>
                    <a:pt x="13525500" y="2231390"/>
                  </a:cubicBezTo>
                  <a:cubicBezTo>
                    <a:pt x="13562330" y="2244090"/>
                    <a:pt x="13597891" y="2260600"/>
                    <a:pt x="13629641" y="2280920"/>
                  </a:cubicBezTo>
                  <a:cubicBezTo>
                    <a:pt x="13662660" y="2301240"/>
                    <a:pt x="13693141" y="2325370"/>
                    <a:pt x="13719810" y="2353310"/>
                  </a:cubicBezTo>
                  <a:cubicBezTo>
                    <a:pt x="13746480" y="2381250"/>
                    <a:pt x="13770610" y="2413000"/>
                    <a:pt x="13789660" y="2446020"/>
                  </a:cubicBezTo>
                  <a:cubicBezTo>
                    <a:pt x="13809980" y="2479040"/>
                    <a:pt x="13825221" y="2514600"/>
                    <a:pt x="13836650" y="2551430"/>
                  </a:cubicBezTo>
                  <a:cubicBezTo>
                    <a:pt x="13846810" y="2588260"/>
                    <a:pt x="13853160" y="2627630"/>
                    <a:pt x="13855700" y="2665730"/>
                  </a:cubicBezTo>
                  <a:cubicBezTo>
                    <a:pt x="13856971" y="2703830"/>
                    <a:pt x="13854430" y="2743200"/>
                    <a:pt x="13846810" y="2781300"/>
                  </a:cubicBezTo>
                  <a:cubicBezTo>
                    <a:pt x="13839191" y="2818130"/>
                    <a:pt x="13826491" y="2856230"/>
                    <a:pt x="13809980" y="2890520"/>
                  </a:cubicBezTo>
                  <a:cubicBezTo>
                    <a:pt x="13794741" y="2926080"/>
                    <a:pt x="13773150" y="2959100"/>
                    <a:pt x="13749021" y="2989580"/>
                  </a:cubicBezTo>
                  <a:cubicBezTo>
                    <a:pt x="13724891" y="3018790"/>
                    <a:pt x="13696950" y="3046730"/>
                    <a:pt x="13666471" y="3069590"/>
                  </a:cubicBezTo>
                  <a:cubicBezTo>
                    <a:pt x="13635991" y="3092450"/>
                    <a:pt x="13601700" y="3112770"/>
                    <a:pt x="13566141" y="3128010"/>
                  </a:cubicBezTo>
                  <a:cubicBezTo>
                    <a:pt x="13530580" y="3143250"/>
                    <a:pt x="13492480" y="3154680"/>
                    <a:pt x="13455650" y="3161030"/>
                  </a:cubicBezTo>
                  <a:cubicBezTo>
                    <a:pt x="13417550" y="3167380"/>
                    <a:pt x="13393421" y="3159760"/>
                    <a:pt x="13340080" y="3166110"/>
                  </a:cubicBezTo>
                  <a:cubicBezTo>
                    <a:pt x="13214350" y="3181350"/>
                    <a:pt x="12924791" y="3265170"/>
                    <a:pt x="12711430" y="3294380"/>
                  </a:cubicBezTo>
                  <a:cubicBezTo>
                    <a:pt x="12496800" y="3324860"/>
                    <a:pt x="12280900" y="3333750"/>
                    <a:pt x="12056110" y="3343910"/>
                  </a:cubicBezTo>
                  <a:cubicBezTo>
                    <a:pt x="11817350" y="3355340"/>
                    <a:pt x="11659870" y="3354070"/>
                    <a:pt x="11316970" y="3355340"/>
                  </a:cubicBezTo>
                  <a:cubicBezTo>
                    <a:pt x="10525760" y="3359150"/>
                    <a:pt x="8530591" y="3321050"/>
                    <a:pt x="7395210" y="3324860"/>
                  </a:cubicBezTo>
                  <a:cubicBezTo>
                    <a:pt x="6526530" y="3327400"/>
                    <a:pt x="5624830" y="3346450"/>
                    <a:pt x="5091430" y="3356610"/>
                  </a:cubicBezTo>
                  <a:cubicBezTo>
                    <a:pt x="4808221" y="3361690"/>
                    <a:pt x="4696460" y="3360420"/>
                    <a:pt x="4439921" y="3373120"/>
                  </a:cubicBezTo>
                  <a:cubicBezTo>
                    <a:pt x="4067810" y="3390900"/>
                    <a:pt x="3585210" y="3453130"/>
                    <a:pt x="3077210" y="3474720"/>
                  </a:cubicBezTo>
                  <a:cubicBezTo>
                    <a:pt x="2433320" y="3503930"/>
                    <a:pt x="1309370" y="3473450"/>
                    <a:pt x="885190" y="3505200"/>
                  </a:cubicBezTo>
                  <a:cubicBezTo>
                    <a:pt x="711200" y="3517900"/>
                    <a:pt x="608330" y="3553460"/>
                    <a:pt x="518160" y="3553460"/>
                  </a:cubicBezTo>
                  <a:cubicBezTo>
                    <a:pt x="466090" y="3553460"/>
                    <a:pt x="434340" y="3548380"/>
                    <a:pt x="394970" y="3538220"/>
                  </a:cubicBezTo>
                  <a:cubicBezTo>
                    <a:pt x="355600" y="3528060"/>
                    <a:pt x="314960" y="3514090"/>
                    <a:pt x="278130" y="3495040"/>
                  </a:cubicBezTo>
                  <a:cubicBezTo>
                    <a:pt x="242570" y="3474720"/>
                    <a:pt x="207010" y="3450590"/>
                    <a:pt x="176530" y="3423920"/>
                  </a:cubicBezTo>
                  <a:cubicBezTo>
                    <a:pt x="146050" y="3395980"/>
                    <a:pt x="116840" y="3364230"/>
                    <a:pt x="93980" y="3331210"/>
                  </a:cubicBezTo>
                  <a:cubicBezTo>
                    <a:pt x="71120" y="3296920"/>
                    <a:pt x="50800" y="3258820"/>
                    <a:pt x="35560" y="3220720"/>
                  </a:cubicBezTo>
                  <a:cubicBezTo>
                    <a:pt x="21590" y="3182620"/>
                    <a:pt x="11430" y="3140710"/>
                    <a:pt x="6350" y="3100070"/>
                  </a:cubicBezTo>
                  <a:cubicBezTo>
                    <a:pt x="1270" y="3059430"/>
                    <a:pt x="1270" y="3016250"/>
                    <a:pt x="6350" y="2975610"/>
                  </a:cubicBezTo>
                  <a:cubicBezTo>
                    <a:pt x="11430" y="2934970"/>
                    <a:pt x="21590" y="2893060"/>
                    <a:pt x="35560" y="2854960"/>
                  </a:cubicBezTo>
                  <a:cubicBezTo>
                    <a:pt x="50800" y="2816860"/>
                    <a:pt x="71120" y="2778760"/>
                    <a:pt x="93980" y="2744470"/>
                  </a:cubicBezTo>
                  <a:cubicBezTo>
                    <a:pt x="116840" y="2710180"/>
                    <a:pt x="146050" y="2678430"/>
                    <a:pt x="176530" y="2651760"/>
                  </a:cubicBezTo>
                  <a:cubicBezTo>
                    <a:pt x="207010" y="2623820"/>
                    <a:pt x="242570" y="2599690"/>
                    <a:pt x="278130" y="2580640"/>
                  </a:cubicBezTo>
                  <a:cubicBezTo>
                    <a:pt x="314960" y="2561590"/>
                    <a:pt x="355600" y="2546350"/>
                    <a:pt x="394970" y="2536190"/>
                  </a:cubicBezTo>
                  <a:cubicBezTo>
                    <a:pt x="435610" y="2527300"/>
                    <a:pt x="467360" y="2512060"/>
                    <a:pt x="518160" y="2522220"/>
                  </a:cubicBezTo>
                  <a:cubicBezTo>
                    <a:pt x="622300" y="2542540"/>
                    <a:pt x="883920" y="2684780"/>
                    <a:pt x="960120" y="2772410"/>
                  </a:cubicBezTo>
                  <a:cubicBezTo>
                    <a:pt x="1004570" y="2821940"/>
                    <a:pt x="1010920" y="2872740"/>
                    <a:pt x="1022350" y="2927350"/>
                  </a:cubicBezTo>
                  <a:cubicBezTo>
                    <a:pt x="1033780" y="2980690"/>
                    <a:pt x="1037590" y="3039110"/>
                    <a:pt x="1031240" y="3093720"/>
                  </a:cubicBezTo>
                  <a:cubicBezTo>
                    <a:pt x="1024890" y="3148330"/>
                    <a:pt x="1009650" y="3204210"/>
                    <a:pt x="986790" y="3255010"/>
                  </a:cubicBezTo>
                  <a:cubicBezTo>
                    <a:pt x="963930" y="3304540"/>
                    <a:pt x="930910" y="3352800"/>
                    <a:pt x="892810" y="3392170"/>
                  </a:cubicBezTo>
                  <a:cubicBezTo>
                    <a:pt x="854710" y="3432810"/>
                    <a:pt x="808990" y="3468370"/>
                    <a:pt x="759460" y="3493770"/>
                  </a:cubicBezTo>
                  <a:cubicBezTo>
                    <a:pt x="711200" y="3519170"/>
                    <a:pt x="655320" y="3538220"/>
                    <a:pt x="601980" y="3547110"/>
                  </a:cubicBezTo>
                  <a:cubicBezTo>
                    <a:pt x="547370" y="3556000"/>
                    <a:pt x="488950" y="3556000"/>
                    <a:pt x="434340" y="3547110"/>
                  </a:cubicBezTo>
                  <a:cubicBezTo>
                    <a:pt x="381000" y="3538220"/>
                    <a:pt x="325120" y="3519170"/>
                    <a:pt x="276860" y="3493770"/>
                  </a:cubicBezTo>
                  <a:cubicBezTo>
                    <a:pt x="228600" y="3467100"/>
                    <a:pt x="181610" y="3431540"/>
                    <a:pt x="143510" y="3392170"/>
                  </a:cubicBezTo>
                  <a:cubicBezTo>
                    <a:pt x="105410" y="3352800"/>
                    <a:pt x="73660" y="3303270"/>
                    <a:pt x="50800" y="3253740"/>
                  </a:cubicBezTo>
                  <a:cubicBezTo>
                    <a:pt x="26670" y="3204210"/>
                    <a:pt x="11430" y="3148330"/>
                    <a:pt x="5080" y="3093720"/>
                  </a:cubicBezTo>
                  <a:cubicBezTo>
                    <a:pt x="0" y="3039110"/>
                    <a:pt x="2540" y="2980690"/>
                    <a:pt x="15240" y="2926080"/>
                  </a:cubicBezTo>
                  <a:cubicBezTo>
                    <a:pt x="26670" y="2872740"/>
                    <a:pt x="48260" y="2818130"/>
                    <a:pt x="76200" y="2771140"/>
                  </a:cubicBezTo>
                  <a:cubicBezTo>
                    <a:pt x="105410" y="2724150"/>
                    <a:pt x="142240" y="2679700"/>
                    <a:pt x="184150" y="2644140"/>
                  </a:cubicBezTo>
                  <a:cubicBezTo>
                    <a:pt x="226060" y="2608580"/>
                    <a:pt x="276860" y="2578100"/>
                    <a:pt x="327660" y="2557780"/>
                  </a:cubicBezTo>
                  <a:cubicBezTo>
                    <a:pt x="378460" y="2537460"/>
                    <a:pt x="435610" y="2526030"/>
                    <a:pt x="490220" y="2522220"/>
                  </a:cubicBezTo>
                  <a:cubicBezTo>
                    <a:pt x="546100" y="2519680"/>
                    <a:pt x="603250" y="2526030"/>
                    <a:pt x="656590" y="2541270"/>
                  </a:cubicBezTo>
                  <a:cubicBezTo>
                    <a:pt x="709930" y="2555240"/>
                    <a:pt x="763270" y="2580640"/>
                    <a:pt x="807720" y="2611120"/>
                  </a:cubicBezTo>
                  <a:cubicBezTo>
                    <a:pt x="853440" y="2641600"/>
                    <a:pt x="896620" y="2682240"/>
                    <a:pt x="929640" y="2725420"/>
                  </a:cubicBezTo>
                  <a:cubicBezTo>
                    <a:pt x="962660" y="2769870"/>
                    <a:pt x="989330" y="2820670"/>
                    <a:pt x="1007110" y="2872740"/>
                  </a:cubicBezTo>
                  <a:cubicBezTo>
                    <a:pt x="1024890" y="2924810"/>
                    <a:pt x="1033780" y="2983230"/>
                    <a:pt x="1033780" y="3037840"/>
                  </a:cubicBezTo>
                  <a:cubicBezTo>
                    <a:pt x="1033780" y="3092450"/>
                    <a:pt x="1024890" y="3150870"/>
                    <a:pt x="1007110" y="3202940"/>
                  </a:cubicBezTo>
                  <a:cubicBezTo>
                    <a:pt x="989330" y="3255010"/>
                    <a:pt x="962660" y="3305810"/>
                    <a:pt x="928370" y="3350260"/>
                  </a:cubicBezTo>
                  <a:cubicBezTo>
                    <a:pt x="895350" y="3393440"/>
                    <a:pt x="853440" y="3434080"/>
                    <a:pt x="807720" y="3464560"/>
                  </a:cubicBezTo>
                  <a:cubicBezTo>
                    <a:pt x="762000" y="3495040"/>
                    <a:pt x="708660" y="3520440"/>
                    <a:pt x="656590" y="3534410"/>
                  </a:cubicBezTo>
                  <a:cubicBezTo>
                    <a:pt x="603250" y="3549650"/>
                    <a:pt x="544830" y="3556000"/>
                    <a:pt x="490220" y="3552190"/>
                  </a:cubicBezTo>
                  <a:cubicBezTo>
                    <a:pt x="435610" y="3549650"/>
                    <a:pt x="378460" y="3536950"/>
                    <a:pt x="327660" y="3516630"/>
                  </a:cubicBezTo>
                  <a:cubicBezTo>
                    <a:pt x="275590" y="3496310"/>
                    <a:pt x="181610" y="3436620"/>
                    <a:pt x="184150" y="3430270"/>
                  </a:cubicBezTo>
                  <a:cubicBezTo>
                    <a:pt x="187960" y="3422650"/>
                    <a:pt x="520700" y="3543300"/>
                    <a:pt x="518160" y="3553460"/>
                  </a:cubicBezTo>
                  <a:cubicBezTo>
                    <a:pt x="516890" y="3559810"/>
                    <a:pt x="435610" y="3548380"/>
                    <a:pt x="394970" y="3538220"/>
                  </a:cubicBezTo>
                  <a:cubicBezTo>
                    <a:pt x="355600" y="3528060"/>
                    <a:pt x="314960" y="3514090"/>
                    <a:pt x="279400" y="3495040"/>
                  </a:cubicBezTo>
                  <a:cubicBezTo>
                    <a:pt x="242570" y="3474720"/>
                    <a:pt x="207010" y="3450590"/>
                    <a:pt x="176530" y="3423920"/>
                  </a:cubicBezTo>
                  <a:cubicBezTo>
                    <a:pt x="146050" y="3395980"/>
                    <a:pt x="116840" y="3364230"/>
                    <a:pt x="93980" y="3331210"/>
                  </a:cubicBezTo>
                  <a:cubicBezTo>
                    <a:pt x="71120" y="3296920"/>
                    <a:pt x="50800" y="3258820"/>
                    <a:pt x="35560" y="3220720"/>
                  </a:cubicBezTo>
                  <a:cubicBezTo>
                    <a:pt x="21590" y="3182620"/>
                    <a:pt x="11430" y="3140710"/>
                    <a:pt x="6350" y="3100070"/>
                  </a:cubicBezTo>
                  <a:cubicBezTo>
                    <a:pt x="1270" y="3059430"/>
                    <a:pt x="1270" y="3016250"/>
                    <a:pt x="6350" y="2975610"/>
                  </a:cubicBezTo>
                  <a:cubicBezTo>
                    <a:pt x="11430" y="2934970"/>
                    <a:pt x="21590" y="2893060"/>
                    <a:pt x="35560" y="2854960"/>
                  </a:cubicBezTo>
                  <a:cubicBezTo>
                    <a:pt x="50800" y="2816860"/>
                    <a:pt x="71120" y="2778760"/>
                    <a:pt x="93980" y="2744470"/>
                  </a:cubicBezTo>
                  <a:cubicBezTo>
                    <a:pt x="116840" y="2710180"/>
                    <a:pt x="146050" y="2678430"/>
                    <a:pt x="176530" y="2651760"/>
                  </a:cubicBezTo>
                  <a:cubicBezTo>
                    <a:pt x="207010" y="2623820"/>
                    <a:pt x="242570" y="2599690"/>
                    <a:pt x="278130" y="2580640"/>
                  </a:cubicBezTo>
                  <a:cubicBezTo>
                    <a:pt x="314960" y="2561590"/>
                    <a:pt x="355600" y="2546350"/>
                    <a:pt x="394970" y="2536190"/>
                  </a:cubicBezTo>
                  <a:cubicBezTo>
                    <a:pt x="434340" y="2527300"/>
                    <a:pt x="482600" y="2533650"/>
                    <a:pt x="518160" y="2522220"/>
                  </a:cubicBezTo>
                  <a:cubicBezTo>
                    <a:pt x="548640" y="2512060"/>
                    <a:pt x="549910" y="2491740"/>
                    <a:pt x="595630" y="2480310"/>
                  </a:cubicBezTo>
                  <a:cubicBezTo>
                    <a:pt x="822960" y="2423160"/>
                    <a:pt x="2293620" y="2499360"/>
                    <a:pt x="2763520" y="2498090"/>
                  </a:cubicBezTo>
                  <a:cubicBezTo>
                    <a:pt x="2989580" y="2498090"/>
                    <a:pt x="3063240" y="2496820"/>
                    <a:pt x="3266440" y="2491740"/>
                  </a:cubicBezTo>
                  <a:cubicBezTo>
                    <a:pt x="3575050" y="2482850"/>
                    <a:pt x="3980180" y="2447290"/>
                    <a:pt x="4438650" y="2442210"/>
                  </a:cubicBezTo>
                  <a:cubicBezTo>
                    <a:pt x="5087620" y="2434590"/>
                    <a:pt x="6117590" y="2477770"/>
                    <a:pt x="6789420" y="2484120"/>
                  </a:cubicBezTo>
                  <a:cubicBezTo>
                    <a:pt x="7294880" y="2490470"/>
                    <a:pt x="7608570" y="2491740"/>
                    <a:pt x="8114031" y="2487930"/>
                  </a:cubicBezTo>
                  <a:cubicBezTo>
                    <a:pt x="8792210" y="2484120"/>
                    <a:pt x="9795510" y="2471420"/>
                    <a:pt x="10494010" y="2451100"/>
                  </a:cubicBezTo>
                  <a:cubicBezTo>
                    <a:pt x="11046460" y="2435860"/>
                    <a:pt x="11595100" y="2418080"/>
                    <a:pt x="11974830" y="2392680"/>
                  </a:cubicBezTo>
                  <a:cubicBezTo>
                    <a:pt x="12212320" y="2376170"/>
                    <a:pt x="12341860" y="2362200"/>
                    <a:pt x="12553950" y="2335530"/>
                  </a:cubicBezTo>
                  <a:cubicBezTo>
                    <a:pt x="12813030" y="2305050"/>
                    <a:pt x="13260071" y="2205990"/>
                    <a:pt x="13412471" y="2208530"/>
                  </a:cubicBezTo>
                  <a:cubicBezTo>
                    <a:pt x="13467080" y="2211070"/>
                    <a:pt x="13488671" y="2219960"/>
                    <a:pt x="13525500" y="2231390"/>
                  </a:cubicBezTo>
                  <a:cubicBezTo>
                    <a:pt x="13562330" y="2244090"/>
                    <a:pt x="13597891" y="2260600"/>
                    <a:pt x="13629641" y="2280920"/>
                  </a:cubicBezTo>
                  <a:cubicBezTo>
                    <a:pt x="13662660" y="2301240"/>
                    <a:pt x="13693141" y="2325370"/>
                    <a:pt x="13719810" y="2353310"/>
                  </a:cubicBezTo>
                  <a:cubicBezTo>
                    <a:pt x="13746480" y="2381250"/>
                    <a:pt x="13770610" y="2413000"/>
                    <a:pt x="13789660" y="2446020"/>
                  </a:cubicBezTo>
                  <a:cubicBezTo>
                    <a:pt x="13809980" y="2479040"/>
                    <a:pt x="13825221" y="2514600"/>
                    <a:pt x="13836650" y="2551430"/>
                  </a:cubicBezTo>
                  <a:cubicBezTo>
                    <a:pt x="13846810" y="2588260"/>
                    <a:pt x="13853160" y="2627630"/>
                    <a:pt x="13855700" y="2665730"/>
                  </a:cubicBezTo>
                  <a:cubicBezTo>
                    <a:pt x="13856971" y="2703830"/>
                    <a:pt x="13854430" y="2743200"/>
                    <a:pt x="13846810" y="2781300"/>
                  </a:cubicBezTo>
                  <a:cubicBezTo>
                    <a:pt x="13839191" y="2818130"/>
                    <a:pt x="13826491" y="2856230"/>
                    <a:pt x="13809980" y="2890520"/>
                  </a:cubicBezTo>
                  <a:cubicBezTo>
                    <a:pt x="13794741" y="2926080"/>
                    <a:pt x="13773150" y="2959100"/>
                    <a:pt x="13749021" y="2989580"/>
                  </a:cubicBezTo>
                  <a:cubicBezTo>
                    <a:pt x="13724891" y="3018790"/>
                    <a:pt x="13696950" y="3046730"/>
                    <a:pt x="13666471" y="3069590"/>
                  </a:cubicBezTo>
                  <a:cubicBezTo>
                    <a:pt x="13635991" y="3092450"/>
                    <a:pt x="13601700" y="3112770"/>
                    <a:pt x="13566141" y="3128010"/>
                  </a:cubicBezTo>
                  <a:cubicBezTo>
                    <a:pt x="13530580" y="3143250"/>
                    <a:pt x="13493750" y="3154680"/>
                    <a:pt x="13455650" y="3161030"/>
                  </a:cubicBezTo>
                  <a:cubicBezTo>
                    <a:pt x="13417550" y="3167380"/>
                    <a:pt x="13398500" y="3168650"/>
                    <a:pt x="13340080" y="3166110"/>
                  </a:cubicBezTo>
                  <a:cubicBezTo>
                    <a:pt x="13143230" y="3155950"/>
                    <a:pt x="12448541" y="3031490"/>
                    <a:pt x="12070080" y="2985770"/>
                  </a:cubicBezTo>
                  <a:cubicBezTo>
                    <a:pt x="11765280" y="2947670"/>
                    <a:pt x="11499850" y="2922270"/>
                    <a:pt x="11243310" y="2900680"/>
                  </a:cubicBezTo>
                  <a:cubicBezTo>
                    <a:pt x="11019791" y="2882900"/>
                    <a:pt x="10919460" y="2872740"/>
                    <a:pt x="10617200" y="2862580"/>
                  </a:cubicBezTo>
                  <a:cubicBezTo>
                    <a:pt x="9814560" y="2835910"/>
                    <a:pt x="7348220" y="2833370"/>
                    <a:pt x="6226810" y="2834640"/>
                  </a:cubicBezTo>
                  <a:cubicBezTo>
                    <a:pt x="5529580" y="2835910"/>
                    <a:pt x="5115560" y="2838450"/>
                    <a:pt x="4531360" y="2849880"/>
                  </a:cubicBezTo>
                  <a:cubicBezTo>
                    <a:pt x="3907790" y="2862580"/>
                    <a:pt x="3149600" y="2900680"/>
                    <a:pt x="2597150" y="2907030"/>
                  </a:cubicBezTo>
                  <a:cubicBezTo>
                    <a:pt x="2181860" y="2910840"/>
                    <a:pt x="1685290" y="2927350"/>
                    <a:pt x="1508760" y="2899410"/>
                  </a:cubicBezTo>
                  <a:cubicBezTo>
                    <a:pt x="1450340" y="2889250"/>
                    <a:pt x="1430020" y="2879090"/>
                    <a:pt x="1394460" y="2862580"/>
                  </a:cubicBezTo>
                  <a:cubicBezTo>
                    <a:pt x="1357630" y="2846070"/>
                    <a:pt x="1322070" y="2825750"/>
                    <a:pt x="1291590" y="2800350"/>
                  </a:cubicBezTo>
                  <a:cubicBezTo>
                    <a:pt x="1259840" y="2776220"/>
                    <a:pt x="1230630" y="2747010"/>
                    <a:pt x="1206500" y="2715260"/>
                  </a:cubicBezTo>
                  <a:cubicBezTo>
                    <a:pt x="1182370" y="2683510"/>
                    <a:pt x="1160780" y="2649220"/>
                    <a:pt x="1144270" y="2612390"/>
                  </a:cubicBezTo>
                  <a:cubicBezTo>
                    <a:pt x="1127760" y="2575560"/>
                    <a:pt x="1116330" y="2536190"/>
                    <a:pt x="1108710" y="2496820"/>
                  </a:cubicBezTo>
                  <a:cubicBezTo>
                    <a:pt x="1102360" y="2458720"/>
                    <a:pt x="1099820" y="2416810"/>
                    <a:pt x="1102360" y="2377440"/>
                  </a:cubicBezTo>
                  <a:cubicBezTo>
                    <a:pt x="1104900" y="2338070"/>
                    <a:pt x="1111250" y="2297430"/>
                    <a:pt x="1123950" y="2259330"/>
                  </a:cubicBezTo>
                  <a:cubicBezTo>
                    <a:pt x="1135380" y="2221230"/>
                    <a:pt x="1153160" y="2183130"/>
                    <a:pt x="1173480" y="2150110"/>
                  </a:cubicBezTo>
                  <a:cubicBezTo>
                    <a:pt x="1193800" y="2115820"/>
                    <a:pt x="1219200" y="2082800"/>
                    <a:pt x="1247140" y="2054860"/>
                  </a:cubicBezTo>
                  <a:cubicBezTo>
                    <a:pt x="1276350" y="2026920"/>
                    <a:pt x="1308100" y="2001520"/>
                    <a:pt x="1342390" y="1981200"/>
                  </a:cubicBezTo>
                  <a:cubicBezTo>
                    <a:pt x="1376680" y="1960880"/>
                    <a:pt x="1397000" y="1948180"/>
                    <a:pt x="1451610" y="1931670"/>
                  </a:cubicBezTo>
                  <a:cubicBezTo>
                    <a:pt x="1597660" y="1888490"/>
                    <a:pt x="2028190" y="1833880"/>
                    <a:pt x="2274570" y="1800860"/>
                  </a:cubicBezTo>
                  <a:cubicBezTo>
                    <a:pt x="2473960" y="1774190"/>
                    <a:pt x="2603500" y="1771650"/>
                    <a:pt x="2818130" y="1742440"/>
                  </a:cubicBezTo>
                  <a:cubicBezTo>
                    <a:pt x="3135630" y="1697990"/>
                    <a:pt x="3657600" y="1607820"/>
                    <a:pt x="3991610" y="1541780"/>
                  </a:cubicBezTo>
                  <a:cubicBezTo>
                    <a:pt x="4243070" y="1493520"/>
                    <a:pt x="4446270" y="1438910"/>
                    <a:pt x="4648200" y="1399540"/>
                  </a:cubicBezTo>
                  <a:cubicBezTo>
                    <a:pt x="4820920" y="1365250"/>
                    <a:pt x="4937760" y="1346200"/>
                    <a:pt x="5130800" y="1313180"/>
                  </a:cubicBezTo>
                  <a:cubicBezTo>
                    <a:pt x="5417820" y="1264920"/>
                    <a:pt x="5807710" y="1209040"/>
                    <a:pt x="6206490" y="1141730"/>
                  </a:cubicBezTo>
                  <a:cubicBezTo>
                    <a:pt x="6705600" y="1057910"/>
                    <a:pt x="7447280" y="932180"/>
                    <a:pt x="7891780" y="844550"/>
                  </a:cubicBezTo>
                  <a:cubicBezTo>
                    <a:pt x="8185150" y="787400"/>
                    <a:pt x="8374380" y="746760"/>
                    <a:pt x="8620760" y="689610"/>
                  </a:cubicBezTo>
                  <a:cubicBezTo>
                    <a:pt x="8874760" y="629920"/>
                    <a:pt x="9085580" y="561340"/>
                    <a:pt x="9395460" y="495300"/>
                  </a:cubicBezTo>
                  <a:cubicBezTo>
                    <a:pt x="9855200" y="397510"/>
                    <a:pt x="10632440" y="283210"/>
                    <a:pt x="11113770" y="190500"/>
                  </a:cubicBezTo>
                  <a:cubicBezTo>
                    <a:pt x="11464290" y="123190"/>
                    <a:pt x="11860530" y="11430"/>
                    <a:pt x="12019280" y="2540"/>
                  </a:cubicBezTo>
                  <a:cubicBezTo>
                    <a:pt x="12075160" y="0"/>
                    <a:pt x="12096750" y="5080"/>
                    <a:pt x="12133580" y="12700"/>
                  </a:cubicBezTo>
                  <a:cubicBezTo>
                    <a:pt x="12171680" y="21590"/>
                    <a:pt x="12208510" y="34290"/>
                    <a:pt x="12242800" y="50800"/>
                  </a:cubicBezTo>
                  <a:cubicBezTo>
                    <a:pt x="12277090" y="67310"/>
                    <a:pt x="12310110" y="88900"/>
                    <a:pt x="12339320" y="114300"/>
                  </a:cubicBezTo>
                  <a:cubicBezTo>
                    <a:pt x="12369800" y="138430"/>
                    <a:pt x="12396470" y="167640"/>
                    <a:pt x="12419330" y="198120"/>
                  </a:cubicBezTo>
                  <a:cubicBezTo>
                    <a:pt x="12440920" y="228600"/>
                    <a:pt x="12461240" y="262890"/>
                    <a:pt x="12475210" y="298450"/>
                  </a:cubicBezTo>
                  <a:cubicBezTo>
                    <a:pt x="12490450" y="334010"/>
                    <a:pt x="12500610" y="372110"/>
                    <a:pt x="12505690" y="410210"/>
                  </a:cubicBezTo>
                  <a:cubicBezTo>
                    <a:pt x="12512040" y="448310"/>
                    <a:pt x="12513310" y="487680"/>
                    <a:pt x="12509500" y="525780"/>
                  </a:cubicBezTo>
                  <a:cubicBezTo>
                    <a:pt x="12505690" y="563880"/>
                    <a:pt x="12498070" y="601980"/>
                    <a:pt x="12485370" y="638810"/>
                  </a:cubicBezTo>
                  <a:cubicBezTo>
                    <a:pt x="12472670" y="674370"/>
                    <a:pt x="12454890" y="709930"/>
                    <a:pt x="12434570" y="741680"/>
                  </a:cubicBezTo>
                  <a:cubicBezTo>
                    <a:pt x="12412980" y="773430"/>
                    <a:pt x="12387580" y="803910"/>
                    <a:pt x="12359640" y="830580"/>
                  </a:cubicBezTo>
                  <a:cubicBezTo>
                    <a:pt x="12332970" y="855980"/>
                    <a:pt x="12299950" y="880110"/>
                    <a:pt x="12266930" y="899160"/>
                  </a:cubicBezTo>
                  <a:cubicBezTo>
                    <a:pt x="12233910" y="916940"/>
                    <a:pt x="12204700" y="929640"/>
                    <a:pt x="12160250" y="942340"/>
                  </a:cubicBezTo>
                  <a:cubicBezTo>
                    <a:pt x="12090400" y="962660"/>
                    <a:pt x="12024360" y="979170"/>
                    <a:pt x="11883391" y="990600"/>
                  </a:cubicBezTo>
                  <a:cubicBezTo>
                    <a:pt x="11442700" y="1023620"/>
                    <a:pt x="9965691" y="948690"/>
                    <a:pt x="9138920" y="937260"/>
                  </a:cubicBezTo>
                  <a:cubicBezTo>
                    <a:pt x="8456930" y="928370"/>
                    <a:pt x="7920990" y="924560"/>
                    <a:pt x="7272020" y="922020"/>
                  </a:cubicBezTo>
                  <a:cubicBezTo>
                    <a:pt x="6564630" y="919480"/>
                    <a:pt x="5862320" y="918210"/>
                    <a:pt x="5053330" y="922020"/>
                  </a:cubicBezTo>
                  <a:cubicBezTo>
                    <a:pt x="4077970" y="925830"/>
                    <a:pt x="2148840" y="967740"/>
                    <a:pt x="1822450" y="949960"/>
                  </a:cubicBezTo>
                  <a:cubicBezTo>
                    <a:pt x="1764030" y="946150"/>
                    <a:pt x="1752600" y="944880"/>
                    <a:pt x="1718310" y="937260"/>
                  </a:cubicBezTo>
                  <a:cubicBezTo>
                    <a:pt x="1685290" y="928370"/>
                    <a:pt x="1652270" y="915670"/>
                    <a:pt x="1621790" y="900430"/>
                  </a:cubicBezTo>
                  <a:cubicBezTo>
                    <a:pt x="1591310" y="883920"/>
                    <a:pt x="1560830" y="863600"/>
                    <a:pt x="1535430" y="840740"/>
                  </a:cubicBezTo>
                  <a:cubicBezTo>
                    <a:pt x="1510030" y="817880"/>
                    <a:pt x="1485900" y="791210"/>
                    <a:pt x="1466850" y="762000"/>
                  </a:cubicBezTo>
                  <a:cubicBezTo>
                    <a:pt x="1446530" y="734060"/>
                    <a:pt x="1430020" y="702310"/>
                    <a:pt x="1417320" y="670560"/>
                  </a:cubicBezTo>
                  <a:cubicBezTo>
                    <a:pt x="1405890" y="637540"/>
                    <a:pt x="1397000" y="603250"/>
                    <a:pt x="1393190" y="568960"/>
                  </a:cubicBezTo>
                  <a:cubicBezTo>
                    <a:pt x="1388110" y="534670"/>
                    <a:pt x="1388110" y="499110"/>
                    <a:pt x="1393190" y="464820"/>
                  </a:cubicBezTo>
                  <a:cubicBezTo>
                    <a:pt x="1397000" y="430530"/>
                    <a:pt x="1405890" y="396240"/>
                    <a:pt x="1417320" y="363220"/>
                  </a:cubicBezTo>
                  <a:cubicBezTo>
                    <a:pt x="1430020" y="331470"/>
                    <a:pt x="1446530" y="299720"/>
                    <a:pt x="1466850" y="270510"/>
                  </a:cubicBezTo>
                  <a:cubicBezTo>
                    <a:pt x="1485900" y="242570"/>
                    <a:pt x="1510030" y="215900"/>
                    <a:pt x="1535430" y="193040"/>
                  </a:cubicBezTo>
                  <a:cubicBezTo>
                    <a:pt x="1560830" y="170180"/>
                    <a:pt x="1591310" y="149860"/>
                    <a:pt x="1621790" y="133350"/>
                  </a:cubicBezTo>
                  <a:cubicBezTo>
                    <a:pt x="1652270" y="118110"/>
                    <a:pt x="1685290" y="105410"/>
                    <a:pt x="1718310" y="96520"/>
                  </a:cubicBezTo>
                  <a:cubicBezTo>
                    <a:pt x="1752600" y="88900"/>
                    <a:pt x="1822450" y="83820"/>
                    <a:pt x="1822450" y="83820"/>
                  </a:cubicBezTo>
                </a:path>
              </a:pathLst>
            </a:custGeom>
            <a:solidFill>
              <a:srgbClr val="F3DAC2">
                <a:alpha val="72941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true" flipV="false" rot="-529496">
            <a:off x="1440077" y="2851958"/>
            <a:ext cx="15986820" cy="10034579"/>
          </a:xfrm>
          <a:custGeom>
            <a:avLst/>
            <a:gdLst/>
            <a:ahLst/>
            <a:cxnLst/>
            <a:rect r="r" b="b" t="t" l="l"/>
            <a:pathLst>
              <a:path h="10034579" w="15986820">
                <a:moveTo>
                  <a:pt x="15986820" y="0"/>
                </a:moveTo>
                <a:lnTo>
                  <a:pt x="0" y="0"/>
                </a:lnTo>
                <a:lnTo>
                  <a:pt x="0" y="10034580"/>
                </a:lnTo>
                <a:lnTo>
                  <a:pt x="15986820" y="10034580"/>
                </a:lnTo>
                <a:lnTo>
                  <a:pt x="1598682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4540125"/>
            <a:ext cx="3275679" cy="5251589"/>
          </a:xfrm>
          <a:custGeom>
            <a:avLst/>
            <a:gdLst/>
            <a:ahLst/>
            <a:cxnLst/>
            <a:rect r="r" b="b" t="t" l="l"/>
            <a:pathLst>
              <a:path h="5251589" w="3275679">
                <a:moveTo>
                  <a:pt x="0" y="0"/>
                </a:moveTo>
                <a:lnTo>
                  <a:pt x="3275679" y="0"/>
                </a:lnTo>
                <a:lnTo>
                  <a:pt x="3275679" y="5251589"/>
                </a:lnTo>
                <a:lnTo>
                  <a:pt x="0" y="52515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384806" y="6588190"/>
            <a:ext cx="2903194" cy="3203525"/>
          </a:xfrm>
          <a:custGeom>
            <a:avLst/>
            <a:gdLst/>
            <a:ahLst/>
            <a:cxnLst/>
            <a:rect r="r" b="b" t="t" l="l"/>
            <a:pathLst>
              <a:path h="3203525" w="2903194">
                <a:moveTo>
                  <a:pt x="0" y="0"/>
                </a:moveTo>
                <a:lnTo>
                  <a:pt x="2903194" y="0"/>
                </a:lnTo>
                <a:lnTo>
                  <a:pt x="2903194" y="3203524"/>
                </a:lnTo>
                <a:lnTo>
                  <a:pt x="0" y="32035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410234" y="3820600"/>
            <a:ext cx="1043918" cy="1036089"/>
          </a:xfrm>
          <a:custGeom>
            <a:avLst/>
            <a:gdLst/>
            <a:ahLst/>
            <a:cxnLst/>
            <a:rect r="r" b="b" t="t" l="l"/>
            <a:pathLst>
              <a:path h="1036089" w="1043918">
                <a:moveTo>
                  <a:pt x="0" y="0"/>
                </a:moveTo>
                <a:lnTo>
                  <a:pt x="1043918" y="0"/>
                </a:lnTo>
                <a:lnTo>
                  <a:pt x="1043918" y="1036089"/>
                </a:lnTo>
                <a:lnTo>
                  <a:pt x="0" y="1036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721985">
            <a:off x="15767725" y="4918555"/>
            <a:ext cx="694054" cy="954027"/>
          </a:xfrm>
          <a:custGeom>
            <a:avLst/>
            <a:gdLst/>
            <a:ahLst/>
            <a:cxnLst/>
            <a:rect r="r" b="b" t="t" l="l"/>
            <a:pathLst>
              <a:path h="954027" w="694054">
                <a:moveTo>
                  <a:pt x="694055" y="0"/>
                </a:moveTo>
                <a:lnTo>
                  <a:pt x="0" y="0"/>
                </a:lnTo>
                <a:lnTo>
                  <a:pt x="0" y="954027"/>
                </a:lnTo>
                <a:lnTo>
                  <a:pt x="694055" y="954027"/>
                </a:lnTo>
                <a:lnTo>
                  <a:pt x="694055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138441" y="59899"/>
            <a:ext cx="1763771" cy="2510705"/>
          </a:xfrm>
          <a:custGeom>
            <a:avLst/>
            <a:gdLst/>
            <a:ahLst/>
            <a:cxnLst/>
            <a:rect r="r" b="b" t="t" l="l"/>
            <a:pathLst>
              <a:path h="2510705" w="1763771">
                <a:moveTo>
                  <a:pt x="0" y="0"/>
                </a:moveTo>
                <a:lnTo>
                  <a:pt x="1763770" y="0"/>
                </a:lnTo>
                <a:lnTo>
                  <a:pt x="1763770" y="2510706"/>
                </a:lnTo>
                <a:lnTo>
                  <a:pt x="0" y="25107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202325" y="1078957"/>
            <a:ext cx="2702552" cy="1118181"/>
          </a:xfrm>
          <a:custGeom>
            <a:avLst/>
            <a:gdLst/>
            <a:ahLst/>
            <a:cxnLst/>
            <a:rect r="r" b="b" t="t" l="l"/>
            <a:pathLst>
              <a:path h="1118181" w="2702552">
                <a:moveTo>
                  <a:pt x="0" y="0"/>
                </a:moveTo>
                <a:lnTo>
                  <a:pt x="2702551" y="0"/>
                </a:lnTo>
                <a:lnTo>
                  <a:pt x="2702551" y="1118180"/>
                </a:lnTo>
                <a:lnTo>
                  <a:pt x="0" y="1118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616517" y="5688330"/>
            <a:ext cx="395288" cy="461962"/>
            <a:chOff x="0" y="0"/>
            <a:chExt cx="527050" cy="6159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9530" y="49530"/>
              <a:ext cx="427990" cy="520700"/>
            </a:xfrm>
            <a:custGeom>
              <a:avLst/>
              <a:gdLst/>
              <a:ahLst/>
              <a:cxnLst/>
              <a:rect r="r" b="b" t="t" l="l"/>
              <a:pathLst>
                <a:path h="520700" w="427990">
                  <a:moveTo>
                    <a:pt x="13970" y="400050"/>
                  </a:moveTo>
                  <a:cubicBezTo>
                    <a:pt x="180340" y="166370"/>
                    <a:pt x="180340" y="143510"/>
                    <a:pt x="200660" y="116840"/>
                  </a:cubicBezTo>
                  <a:cubicBezTo>
                    <a:pt x="224790" y="82550"/>
                    <a:pt x="270510" y="34290"/>
                    <a:pt x="304800" y="16510"/>
                  </a:cubicBezTo>
                  <a:cubicBezTo>
                    <a:pt x="327660" y="5080"/>
                    <a:pt x="354330" y="0"/>
                    <a:pt x="373380" y="5080"/>
                  </a:cubicBezTo>
                  <a:cubicBezTo>
                    <a:pt x="389890" y="7620"/>
                    <a:pt x="403860" y="20320"/>
                    <a:pt x="412750" y="33020"/>
                  </a:cubicBezTo>
                  <a:cubicBezTo>
                    <a:pt x="421640" y="45720"/>
                    <a:pt x="427990" y="63500"/>
                    <a:pt x="425450" y="80010"/>
                  </a:cubicBezTo>
                  <a:cubicBezTo>
                    <a:pt x="424180" y="99060"/>
                    <a:pt x="406400" y="129540"/>
                    <a:pt x="389890" y="140970"/>
                  </a:cubicBezTo>
                  <a:cubicBezTo>
                    <a:pt x="377190" y="149860"/>
                    <a:pt x="358140" y="152400"/>
                    <a:pt x="342900" y="151130"/>
                  </a:cubicBezTo>
                  <a:cubicBezTo>
                    <a:pt x="327660" y="149860"/>
                    <a:pt x="309880" y="143510"/>
                    <a:pt x="299720" y="132080"/>
                  </a:cubicBezTo>
                  <a:cubicBezTo>
                    <a:pt x="285750" y="116840"/>
                    <a:pt x="274320" y="85090"/>
                    <a:pt x="275590" y="64770"/>
                  </a:cubicBezTo>
                  <a:cubicBezTo>
                    <a:pt x="276860" y="48260"/>
                    <a:pt x="287020" y="33020"/>
                    <a:pt x="298450" y="21590"/>
                  </a:cubicBezTo>
                  <a:cubicBezTo>
                    <a:pt x="308610" y="11430"/>
                    <a:pt x="325120" y="2540"/>
                    <a:pt x="341630" y="1270"/>
                  </a:cubicBezTo>
                  <a:cubicBezTo>
                    <a:pt x="360680" y="0"/>
                    <a:pt x="393700" y="12700"/>
                    <a:pt x="407670" y="26670"/>
                  </a:cubicBezTo>
                  <a:cubicBezTo>
                    <a:pt x="419100" y="38100"/>
                    <a:pt x="425450" y="55880"/>
                    <a:pt x="425450" y="71120"/>
                  </a:cubicBezTo>
                  <a:cubicBezTo>
                    <a:pt x="426720" y="86360"/>
                    <a:pt x="424180" y="101600"/>
                    <a:pt x="414020" y="118110"/>
                  </a:cubicBezTo>
                  <a:cubicBezTo>
                    <a:pt x="397510" y="142240"/>
                    <a:pt x="356870" y="157480"/>
                    <a:pt x="323850" y="194310"/>
                  </a:cubicBezTo>
                  <a:cubicBezTo>
                    <a:pt x="264160" y="261620"/>
                    <a:pt x="166370" y="474980"/>
                    <a:pt x="113030" y="508000"/>
                  </a:cubicBezTo>
                  <a:cubicBezTo>
                    <a:pt x="92710" y="520700"/>
                    <a:pt x="76200" y="519430"/>
                    <a:pt x="59690" y="515620"/>
                  </a:cubicBezTo>
                  <a:cubicBezTo>
                    <a:pt x="43180" y="511810"/>
                    <a:pt x="24130" y="499110"/>
                    <a:pt x="15240" y="486410"/>
                  </a:cubicBezTo>
                  <a:cubicBezTo>
                    <a:pt x="5080" y="472440"/>
                    <a:pt x="0" y="449580"/>
                    <a:pt x="1270" y="434340"/>
                  </a:cubicBezTo>
                  <a:cubicBezTo>
                    <a:pt x="1270" y="421640"/>
                    <a:pt x="13970" y="400050"/>
                    <a:pt x="13970" y="40005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2408872" y="5715953"/>
            <a:ext cx="193358" cy="340995"/>
            <a:chOff x="0" y="0"/>
            <a:chExt cx="257810" cy="45466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9530" y="45720"/>
              <a:ext cx="163830" cy="359410"/>
            </a:xfrm>
            <a:custGeom>
              <a:avLst/>
              <a:gdLst/>
              <a:ahLst/>
              <a:cxnLst/>
              <a:rect r="r" b="b" t="t" l="l"/>
              <a:pathLst>
                <a:path h="359410" w="163830">
                  <a:moveTo>
                    <a:pt x="2540" y="280670"/>
                  </a:moveTo>
                  <a:cubicBezTo>
                    <a:pt x="5080" y="58420"/>
                    <a:pt x="7620" y="45720"/>
                    <a:pt x="17780" y="33020"/>
                  </a:cubicBezTo>
                  <a:cubicBezTo>
                    <a:pt x="26670" y="20320"/>
                    <a:pt x="43180" y="8890"/>
                    <a:pt x="58420" y="5080"/>
                  </a:cubicBezTo>
                  <a:cubicBezTo>
                    <a:pt x="73660" y="1270"/>
                    <a:pt x="92710" y="0"/>
                    <a:pt x="107950" y="7620"/>
                  </a:cubicBezTo>
                  <a:cubicBezTo>
                    <a:pt x="125730" y="16510"/>
                    <a:pt x="149860" y="41910"/>
                    <a:pt x="154940" y="63500"/>
                  </a:cubicBezTo>
                  <a:cubicBezTo>
                    <a:pt x="160020" y="83820"/>
                    <a:pt x="149860" y="118110"/>
                    <a:pt x="135890" y="133350"/>
                  </a:cubicBezTo>
                  <a:cubicBezTo>
                    <a:pt x="120650" y="148590"/>
                    <a:pt x="87630" y="160020"/>
                    <a:pt x="67310" y="156210"/>
                  </a:cubicBezTo>
                  <a:cubicBezTo>
                    <a:pt x="45720" y="152400"/>
                    <a:pt x="19050" y="129540"/>
                    <a:pt x="8890" y="111760"/>
                  </a:cubicBezTo>
                  <a:cubicBezTo>
                    <a:pt x="1270" y="97790"/>
                    <a:pt x="0" y="78740"/>
                    <a:pt x="3810" y="63500"/>
                  </a:cubicBezTo>
                  <a:cubicBezTo>
                    <a:pt x="6350" y="48260"/>
                    <a:pt x="15240" y="30480"/>
                    <a:pt x="29210" y="20320"/>
                  </a:cubicBezTo>
                  <a:cubicBezTo>
                    <a:pt x="45720" y="8890"/>
                    <a:pt x="80010" y="1270"/>
                    <a:pt x="100330" y="5080"/>
                  </a:cubicBezTo>
                  <a:cubicBezTo>
                    <a:pt x="116840" y="8890"/>
                    <a:pt x="132080" y="20320"/>
                    <a:pt x="140970" y="33020"/>
                  </a:cubicBezTo>
                  <a:cubicBezTo>
                    <a:pt x="149860" y="45720"/>
                    <a:pt x="153670" y="58420"/>
                    <a:pt x="156210" y="80010"/>
                  </a:cubicBezTo>
                  <a:cubicBezTo>
                    <a:pt x="163830" y="123190"/>
                    <a:pt x="163830" y="236220"/>
                    <a:pt x="156210" y="280670"/>
                  </a:cubicBezTo>
                  <a:cubicBezTo>
                    <a:pt x="152400" y="303530"/>
                    <a:pt x="148590" y="318770"/>
                    <a:pt x="137160" y="331470"/>
                  </a:cubicBezTo>
                  <a:cubicBezTo>
                    <a:pt x="125730" y="344170"/>
                    <a:pt x="104140" y="354330"/>
                    <a:pt x="88900" y="356870"/>
                  </a:cubicBezTo>
                  <a:cubicBezTo>
                    <a:pt x="76200" y="359410"/>
                    <a:pt x="63500" y="356870"/>
                    <a:pt x="52070" y="353060"/>
                  </a:cubicBezTo>
                  <a:cubicBezTo>
                    <a:pt x="40640" y="347980"/>
                    <a:pt x="29210" y="341630"/>
                    <a:pt x="21590" y="331470"/>
                  </a:cubicBezTo>
                  <a:cubicBezTo>
                    <a:pt x="11430" y="320040"/>
                    <a:pt x="2540" y="280670"/>
                    <a:pt x="2540" y="28067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2738438" y="6155055"/>
            <a:ext cx="386715" cy="218122"/>
            <a:chOff x="0" y="0"/>
            <a:chExt cx="515620" cy="29083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9530" y="49530"/>
              <a:ext cx="415290" cy="200660"/>
            </a:xfrm>
            <a:custGeom>
              <a:avLst/>
              <a:gdLst/>
              <a:ahLst/>
              <a:cxnLst/>
              <a:rect r="r" b="b" t="t" l="l"/>
              <a:pathLst>
                <a:path h="200660" w="415290">
                  <a:moveTo>
                    <a:pt x="102870" y="1270"/>
                  </a:moveTo>
                  <a:cubicBezTo>
                    <a:pt x="208280" y="30480"/>
                    <a:pt x="297180" y="24130"/>
                    <a:pt x="336550" y="31750"/>
                  </a:cubicBezTo>
                  <a:cubicBezTo>
                    <a:pt x="356870" y="36830"/>
                    <a:pt x="370840" y="38100"/>
                    <a:pt x="383540" y="49530"/>
                  </a:cubicBezTo>
                  <a:cubicBezTo>
                    <a:pt x="398780" y="63500"/>
                    <a:pt x="414020" y="97790"/>
                    <a:pt x="414020" y="118110"/>
                  </a:cubicBezTo>
                  <a:cubicBezTo>
                    <a:pt x="414020" y="134620"/>
                    <a:pt x="403860" y="152400"/>
                    <a:pt x="393700" y="165100"/>
                  </a:cubicBezTo>
                  <a:cubicBezTo>
                    <a:pt x="383540" y="176530"/>
                    <a:pt x="365760" y="186690"/>
                    <a:pt x="349250" y="190500"/>
                  </a:cubicBezTo>
                  <a:cubicBezTo>
                    <a:pt x="334010" y="193040"/>
                    <a:pt x="313690" y="191770"/>
                    <a:pt x="299720" y="182880"/>
                  </a:cubicBezTo>
                  <a:cubicBezTo>
                    <a:pt x="281940" y="172720"/>
                    <a:pt x="260350" y="143510"/>
                    <a:pt x="255270" y="123190"/>
                  </a:cubicBezTo>
                  <a:cubicBezTo>
                    <a:pt x="251460" y="106680"/>
                    <a:pt x="256540" y="86360"/>
                    <a:pt x="265430" y="72390"/>
                  </a:cubicBezTo>
                  <a:cubicBezTo>
                    <a:pt x="273050" y="58420"/>
                    <a:pt x="287020" y="44450"/>
                    <a:pt x="302260" y="39370"/>
                  </a:cubicBezTo>
                  <a:cubicBezTo>
                    <a:pt x="322580" y="31750"/>
                    <a:pt x="358140" y="33020"/>
                    <a:pt x="377190" y="44450"/>
                  </a:cubicBezTo>
                  <a:cubicBezTo>
                    <a:pt x="394970" y="55880"/>
                    <a:pt x="411480" y="88900"/>
                    <a:pt x="414020" y="109220"/>
                  </a:cubicBezTo>
                  <a:cubicBezTo>
                    <a:pt x="415290" y="127000"/>
                    <a:pt x="407670" y="144780"/>
                    <a:pt x="398780" y="157480"/>
                  </a:cubicBezTo>
                  <a:cubicBezTo>
                    <a:pt x="389890" y="171450"/>
                    <a:pt x="378460" y="181610"/>
                    <a:pt x="358140" y="187960"/>
                  </a:cubicBezTo>
                  <a:cubicBezTo>
                    <a:pt x="312420" y="200660"/>
                    <a:pt x="175260" y="182880"/>
                    <a:pt x="116840" y="170180"/>
                  </a:cubicBezTo>
                  <a:cubicBezTo>
                    <a:pt x="82550" y="162560"/>
                    <a:pt x="55880" y="157480"/>
                    <a:pt x="36830" y="140970"/>
                  </a:cubicBezTo>
                  <a:cubicBezTo>
                    <a:pt x="19050" y="125730"/>
                    <a:pt x="1270" y="100330"/>
                    <a:pt x="1270" y="78740"/>
                  </a:cubicBezTo>
                  <a:cubicBezTo>
                    <a:pt x="0" y="57150"/>
                    <a:pt x="15240" y="25400"/>
                    <a:pt x="31750" y="12700"/>
                  </a:cubicBezTo>
                  <a:cubicBezTo>
                    <a:pt x="48260" y="0"/>
                    <a:pt x="102870" y="1270"/>
                    <a:pt x="102870" y="127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16840200" y="6456045"/>
            <a:ext cx="1432560" cy="937260"/>
            <a:chOff x="0" y="0"/>
            <a:chExt cx="1910080" cy="12496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49530" y="46990"/>
              <a:ext cx="1811020" cy="1151890"/>
            </a:xfrm>
            <a:custGeom>
              <a:avLst/>
              <a:gdLst/>
              <a:ahLst/>
              <a:cxnLst/>
              <a:rect r="r" b="b" t="t" l="l"/>
              <a:pathLst>
                <a:path h="1151890" w="1811020">
                  <a:moveTo>
                    <a:pt x="129540" y="19050"/>
                  </a:moveTo>
                  <a:cubicBezTo>
                    <a:pt x="257810" y="105410"/>
                    <a:pt x="441960" y="114300"/>
                    <a:pt x="534670" y="154940"/>
                  </a:cubicBezTo>
                  <a:cubicBezTo>
                    <a:pt x="605790" y="185420"/>
                    <a:pt x="655320" y="223520"/>
                    <a:pt x="707390" y="267970"/>
                  </a:cubicBezTo>
                  <a:cubicBezTo>
                    <a:pt x="759460" y="312420"/>
                    <a:pt x="792480" y="388620"/>
                    <a:pt x="845820" y="417830"/>
                  </a:cubicBezTo>
                  <a:cubicBezTo>
                    <a:pt x="895350" y="445770"/>
                    <a:pt x="961390" y="434340"/>
                    <a:pt x="1012190" y="448310"/>
                  </a:cubicBezTo>
                  <a:cubicBezTo>
                    <a:pt x="1057910" y="461010"/>
                    <a:pt x="1099820" y="477520"/>
                    <a:pt x="1137920" y="496570"/>
                  </a:cubicBezTo>
                  <a:cubicBezTo>
                    <a:pt x="1174750" y="514350"/>
                    <a:pt x="1206500" y="535940"/>
                    <a:pt x="1236980" y="560070"/>
                  </a:cubicBezTo>
                  <a:cubicBezTo>
                    <a:pt x="1266190" y="584200"/>
                    <a:pt x="1289050" y="608330"/>
                    <a:pt x="1315720" y="643890"/>
                  </a:cubicBezTo>
                  <a:cubicBezTo>
                    <a:pt x="1351280" y="690880"/>
                    <a:pt x="1374140" y="791210"/>
                    <a:pt x="1424940" y="828040"/>
                  </a:cubicBezTo>
                  <a:cubicBezTo>
                    <a:pt x="1469390" y="861060"/>
                    <a:pt x="1539240" y="844550"/>
                    <a:pt x="1593850" y="866140"/>
                  </a:cubicBezTo>
                  <a:cubicBezTo>
                    <a:pt x="1651000" y="889000"/>
                    <a:pt x="1722120" y="925830"/>
                    <a:pt x="1758950" y="963930"/>
                  </a:cubicBezTo>
                  <a:cubicBezTo>
                    <a:pt x="1785620" y="991870"/>
                    <a:pt x="1804670" y="1031240"/>
                    <a:pt x="1808480" y="1056640"/>
                  </a:cubicBezTo>
                  <a:cubicBezTo>
                    <a:pt x="1811020" y="1071880"/>
                    <a:pt x="1808480" y="1084580"/>
                    <a:pt x="1803400" y="1096010"/>
                  </a:cubicBezTo>
                  <a:cubicBezTo>
                    <a:pt x="1798320" y="1108710"/>
                    <a:pt x="1790700" y="1121410"/>
                    <a:pt x="1779270" y="1130300"/>
                  </a:cubicBezTo>
                  <a:cubicBezTo>
                    <a:pt x="1765300" y="1140460"/>
                    <a:pt x="1741170" y="1150620"/>
                    <a:pt x="1723390" y="1150620"/>
                  </a:cubicBezTo>
                  <a:cubicBezTo>
                    <a:pt x="1704340" y="1150620"/>
                    <a:pt x="1666240" y="1130300"/>
                    <a:pt x="1666240" y="1127760"/>
                  </a:cubicBezTo>
                  <a:cubicBezTo>
                    <a:pt x="1667510" y="1125220"/>
                    <a:pt x="1762760" y="1136650"/>
                    <a:pt x="1762760" y="1140460"/>
                  </a:cubicBezTo>
                  <a:cubicBezTo>
                    <a:pt x="1762760" y="1144270"/>
                    <a:pt x="1747520" y="1149350"/>
                    <a:pt x="1737360" y="1149350"/>
                  </a:cubicBezTo>
                  <a:cubicBezTo>
                    <a:pt x="1722120" y="1150620"/>
                    <a:pt x="1697990" y="1148080"/>
                    <a:pt x="1682750" y="1140460"/>
                  </a:cubicBezTo>
                  <a:cubicBezTo>
                    <a:pt x="1667510" y="1131570"/>
                    <a:pt x="1653540" y="1115060"/>
                    <a:pt x="1645920" y="1099820"/>
                  </a:cubicBezTo>
                  <a:cubicBezTo>
                    <a:pt x="1639570" y="1084580"/>
                    <a:pt x="1637030" y="1062990"/>
                    <a:pt x="1640840" y="1046480"/>
                  </a:cubicBezTo>
                  <a:cubicBezTo>
                    <a:pt x="1644650" y="1028700"/>
                    <a:pt x="1656080" y="1010920"/>
                    <a:pt x="1670050" y="999490"/>
                  </a:cubicBezTo>
                  <a:cubicBezTo>
                    <a:pt x="1682750" y="989330"/>
                    <a:pt x="1703070" y="979170"/>
                    <a:pt x="1720850" y="980440"/>
                  </a:cubicBezTo>
                  <a:cubicBezTo>
                    <a:pt x="1742440" y="981710"/>
                    <a:pt x="1778000" y="998220"/>
                    <a:pt x="1793240" y="1014730"/>
                  </a:cubicBezTo>
                  <a:cubicBezTo>
                    <a:pt x="1804670" y="1028700"/>
                    <a:pt x="1809750" y="1049020"/>
                    <a:pt x="1809750" y="1066800"/>
                  </a:cubicBezTo>
                  <a:cubicBezTo>
                    <a:pt x="1808480" y="1083310"/>
                    <a:pt x="1803400" y="1104900"/>
                    <a:pt x="1790700" y="1117600"/>
                  </a:cubicBezTo>
                  <a:cubicBezTo>
                    <a:pt x="1776730" y="1134110"/>
                    <a:pt x="1741170" y="1151890"/>
                    <a:pt x="1718310" y="1150620"/>
                  </a:cubicBezTo>
                  <a:cubicBezTo>
                    <a:pt x="1695450" y="1148080"/>
                    <a:pt x="1662430" y="1129030"/>
                    <a:pt x="1651000" y="1108710"/>
                  </a:cubicBezTo>
                  <a:cubicBezTo>
                    <a:pt x="1638300" y="1088390"/>
                    <a:pt x="1642110" y="1046480"/>
                    <a:pt x="1647190" y="1028700"/>
                  </a:cubicBezTo>
                  <a:cubicBezTo>
                    <a:pt x="1651000" y="1018540"/>
                    <a:pt x="1653540" y="1010920"/>
                    <a:pt x="1663700" y="1005840"/>
                  </a:cubicBezTo>
                  <a:cubicBezTo>
                    <a:pt x="1682750" y="994410"/>
                    <a:pt x="1757680" y="988060"/>
                    <a:pt x="1781810" y="1002030"/>
                  </a:cubicBezTo>
                  <a:cubicBezTo>
                    <a:pt x="1798320" y="1012190"/>
                    <a:pt x="1805940" y="1038860"/>
                    <a:pt x="1808480" y="1056640"/>
                  </a:cubicBezTo>
                  <a:cubicBezTo>
                    <a:pt x="1811020" y="1070610"/>
                    <a:pt x="1808480" y="1084580"/>
                    <a:pt x="1803400" y="1096010"/>
                  </a:cubicBezTo>
                  <a:cubicBezTo>
                    <a:pt x="1798320" y="1108710"/>
                    <a:pt x="1790700" y="1121410"/>
                    <a:pt x="1779270" y="1130300"/>
                  </a:cubicBezTo>
                  <a:cubicBezTo>
                    <a:pt x="1765300" y="1140460"/>
                    <a:pt x="1741170" y="1150620"/>
                    <a:pt x="1723390" y="1150620"/>
                  </a:cubicBezTo>
                  <a:cubicBezTo>
                    <a:pt x="1704340" y="1150620"/>
                    <a:pt x="1680210" y="1139190"/>
                    <a:pt x="1666240" y="1127760"/>
                  </a:cubicBezTo>
                  <a:cubicBezTo>
                    <a:pt x="1656080" y="1118870"/>
                    <a:pt x="1657350" y="1102360"/>
                    <a:pt x="1645920" y="1090930"/>
                  </a:cubicBezTo>
                  <a:cubicBezTo>
                    <a:pt x="1629410" y="1073150"/>
                    <a:pt x="1600200" y="1052830"/>
                    <a:pt x="1572260" y="1040130"/>
                  </a:cubicBezTo>
                  <a:cubicBezTo>
                    <a:pt x="1541780" y="1026160"/>
                    <a:pt x="1508760" y="1024890"/>
                    <a:pt x="1471930" y="1012190"/>
                  </a:cubicBezTo>
                  <a:cubicBezTo>
                    <a:pt x="1424940" y="995680"/>
                    <a:pt x="1362710" y="980440"/>
                    <a:pt x="1316990" y="942340"/>
                  </a:cubicBezTo>
                  <a:cubicBezTo>
                    <a:pt x="1263650" y="896620"/>
                    <a:pt x="1221740" y="789940"/>
                    <a:pt x="1182370" y="741680"/>
                  </a:cubicBezTo>
                  <a:cubicBezTo>
                    <a:pt x="1156970" y="711200"/>
                    <a:pt x="1137920" y="693420"/>
                    <a:pt x="1111250" y="673100"/>
                  </a:cubicBezTo>
                  <a:cubicBezTo>
                    <a:pt x="1085850" y="654050"/>
                    <a:pt x="1061720" y="638810"/>
                    <a:pt x="1026160" y="623570"/>
                  </a:cubicBezTo>
                  <a:cubicBezTo>
                    <a:pt x="975360" y="603250"/>
                    <a:pt x="881380" y="594360"/>
                    <a:pt x="828040" y="576580"/>
                  </a:cubicBezTo>
                  <a:cubicBezTo>
                    <a:pt x="789940" y="563880"/>
                    <a:pt x="764540" y="558800"/>
                    <a:pt x="730250" y="534670"/>
                  </a:cubicBezTo>
                  <a:cubicBezTo>
                    <a:pt x="681990" y="500380"/>
                    <a:pt x="618490" y="405130"/>
                    <a:pt x="576580" y="367030"/>
                  </a:cubicBezTo>
                  <a:cubicBezTo>
                    <a:pt x="549910" y="344170"/>
                    <a:pt x="542290" y="335280"/>
                    <a:pt x="506730" y="318770"/>
                  </a:cubicBezTo>
                  <a:cubicBezTo>
                    <a:pt x="429260" y="279400"/>
                    <a:pt x="173990" y="234950"/>
                    <a:pt x="93980" y="190500"/>
                  </a:cubicBezTo>
                  <a:cubicBezTo>
                    <a:pt x="54610" y="168910"/>
                    <a:pt x="31750" y="148590"/>
                    <a:pt x="16510" y="124460"/>
                  </a:cubicBezTo>
                  <a:cubicBezTo>
                    <a:pt x="6350" y="107950"/>
                    <a:pt x="0" y="88900"/>
                    <a:pt x="1270" y="71120"/>
                  </a:cubicBezTo>
                  <a:cubicBezTo>
                    <a:pt x="3810" y="54610"/>
                    <a:pt x="15240" y="33020"/>
                    <a:pt x="26670" y="21590"/>
                  </a:cubicBezTo>
                  <a:cubicBezTo>
                    <a:pt x="35560" y="12700"/>
                    <a:pt x="45720" y="5080"/>
                    <a:pt x="58420" y="3810"/>
                  </a:cubicBezTo>
                  <a:cubicBezTo>
                    <a:pt x="77470" y="0"/>
                    <a:pt x="129540" y="19050"/>
                    <a:pt x="129540" y="1905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15456218" y="9168765"/>
            <a:ext cx="594360" cy="716280"/>
            <a:chOff x="0" y="0"/>
            <a:chExt cx="792480" cy="9550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49530" y="46990"/>
              <a:ext cx="695960" cy="859790"/>
            </a:xfrm>
            <a:custGeom>
              <a:avLst/>
              <a:gdLst/>
              <a:ahLst/>
              <a:cxnLst/>
              <a:rect r="r" b="b" t="t" l="l"/>
              <a:pathLst>
                <a:path h="859790" w="695960">
                  <a:moveTo>
                    <a:pt x="143510" y="36830"/>
                  </a:moveTo>
                  <a:cubicBezTo>
                    <a:pt x="215900" y="156210"/>
                    <a:pt x="255270" y="289560"/>
                    <a:pt x="293370" y="363220"/>
                  </a:cubicBezTo>
                  <a:cubicBezTo>
                    <a:pt x="322580" y="419100"/>
                    <a:pt x="345440" y="461010"/>
                    <a:pt x="384810" y="506730"/>
                  </a:cubicBezTo>
                  <a:cubicBezTo>
                    <a:pt x="429260" y="558800"/>
                    <a:pt x="499110" y="621030"/>
                    <a:pt x="549910" y="655320"/>
                  </a:cubicBezTo>
                  <a:cubicBezTo>
                    <a:pt x="586740" y="679450"/>
                    <a:pt x="629920" y="685800"/>
                    <a:pt x="654050" y="703580"/>
                  </a:cubicBezTo>
                  <a:cubicBezTo>
                    <a:pt x="670560" y="716280"/>
                    <a:pt x="681990" y="728980"/>
                    <a:pt x="687070" y="745490"/>
                  </a:cubicBezTo>
                  <a:cubicBezTo>
                    <a:pt x="693420" y="760730"/>
                    <a:pt x="695960" y="782320"/>
                    <a:pt x="688340" y="798830"/>
                  </a:cubicBezTo>
                  <a:cubicBezTo>
                    <a:pt x="680720" y="817880"/>
                    <a:pt x="654050" y="845820"/>
                    <a:pt x="633730" y="853440"/>
                  </a:cubicBezTo>
                  <a:cubicBezTo>
                    <a:pt x="617220" y="859790"/>
                    <a:pt x="596900" y="858520"/>
                    <a:pt x="580390" y="852170"/>
                  </a:cubicBezTo>
                  <a:cubicBezTo>
                    <a:pt x="565150" y="847090"/>
                    <a:pt x="547370" y="834390"/>
                    <a:pt x="538480" y="819150"/>
                  </a:cubicBezTo>
                  <a:cubicBezTo>
                    <a:pt x="528320" y="800100"/>
                    <a:pt x="525780" y="762000"/>
                    <a:pt x="532130" y="741680"/>
                  </a:cubicBezTo>
                  <a:cubicBezTo>
                    <a:pt x="538480" y="723900"/>
                    <a:pt x="551180" y="708660"/>
                    <a:pt x="567690" y="702310"/>
                  </a:cubicBezTo>
                  <a:cubicBezTo>
                    <a:pt x="588010" y="692150"/>
                    <a:pt x="624840" y="689610"/>
                    <a:pt x="646430" y="699770"/>
                  </a:cubicBezTo>
                  <a:cubicBezTo>
                    <a:pt x="666750" y="709930"/>
                    <a:pt x="688340" y="740410"/>
                    <a:pt x="692150" y="763270"/>
                  </a:cubicBezTo>
                  <a:cubicBezTo>
                    <a:pt x="694690" y="784860"/>
                    <a:pt x="679450" y="820420"/>
                    <a:pt x="665480" y="835660"/>
                  </a:cubicBezTo>
                  <a:cubicBezTo>
                    <a:pt x="652780" y="849630"/>
                    <a:pt x="632460" y="855980"/>
                    <a:pt x="615950" y="857250"/>
                  </a:cubicBezTo>
                  <a:cubicBezTo>
                    <a:pt x="599440" y="858520"/>
                    <a:pt x="582930" y="850900"/>
                    <a:pt x="563880" y="844550"/>
                  </a:cubicBezTo>
                  <a:cubicBezTo>
                    <a:pt x="539750" y="835660"/>
                    <a:pt x="511810" y="821690"/>
                    <a:pt x="480060" y="801370"/>
                  </a:cubicBezTo>
                  <a:cubicBezTo>
                    <a:pt x="433070" y="770890"/>
                    <a:pt x="365760" y="718820"/>
                    <a:pt x="318770" y="670560"/>
                  </a:cubicBezTo>
                  <a:cubicBezTo>
                    <a:pt x="273050" y="624840"/>
                    <a:pt x="240030" y="585470"/>
                    <a:pt x="199390" y="518160"/>
                  </a:cubicBezTo>
                  <a:cubicBezTo>
                    <a:pt x="134620" y="414020"/>
                    <a:pt x="8890" y="163830"/>
                    <a:pt x="1270" y="87630"/>
                  </a:cubicBezTo>
                  <a:cubicBezTo>
                    <a:pt x="0" y="62230"/>
                    <a:pt x="6350" y="48260"/>
                    <a:pt x="16510" y="34290"/>
                  </a:cubicBezTo>
                  <a:cubicBezTo>
                    <a:pt x="25400" y="20320"/>
                    <a:pt x="46990" y="8890"/>
                    <a:pt x="62230" y="3810"/>
                  </a:cubicBezTo>
                  <a:cubicBezTo>
                    <a:pt x="73660" y="0"/>
                    <a:pt x="86360" y="0"/>
                    <a:pt x="99060" y="5080"/>
                  </a:cubicBezTo>
                  <a:cubicBezTo>
                    <a:pt x="114300" y="8890"/>
                    <a:pt x="143510" y="36830"/>
                    <a:pt x="143510" y="3683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16129635" y="9801225"/>
            <a:ext cx="188595" cy="188595"/>
            <a:chOff x="0" y="0"/>
            <a:chExt cx="251460" cy="25146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49530" y="48260"/>
              <a:ext cx="149860" cy="153670"/>
            </a:xfrm>
            <a:custGeom>
              <a:avLst/>
              <a:gdLst/>
              <a:ahLst/>
              <a:cxnLst/>
              <a:rect r="r" b="b" t="t" l="l"/>
              <a:pathLst>
                <a:path h="153670" w="149860">
                  <a:moveTo>
                    <a:pt x="149860" y="53340"/>
                  </a:moveTo>
                  <a:cubicBezTo>
                    <a:pt x="129540" y="134620"/>
                    <a:pt x="118110" y="140970"/>
                    <a:pt x="107950" y="144780"/>
                  </a:cubicBezTo>
                  <a:cubicBezTo>
                    <a:pt x="97790" y="149860"/>
                    <a:pt x="85090" y="153670"/>
                    <a:pt x="72390" y="152400"/>
                  </a:cubicBezTo>
                  <a:cubicBezTo>
                    <a:pt x="53340" y="148590"/>
                    <a:pt x="22860" y="129540"/>
                    <a:pt x="11430" y="115570"/>
                  </a:cubicBezTo>
                  <a:cubicBezTo>
                    <a:pt x="3810" y="104140"/>
                    <a:pt x="0" y="93980"/>
                    <a:pt x="1270" y="80010"/>
                  </a:cubicBezTo>
                  <a:cubicBezTo>
                    <a:pt x="1270" y="62230"/>
                    <a:pt x="12700" y="29210"/>
                    <a:pt x="29210" y="15240"/>
                  </a:cubicBezTo>
                  <a:cubicBezTo>
                    <a:pt x="45720" y="2540"/>
                    <a:pt x="81280" y="0"/>
                    <a:pt x="99060" y="2540"/>
                  </a:cubicBezTo>
                  <a:cubicBezTo>
                    <a:pt x="113030" y="5080"/>
                    <a:pt x="130810" y="21590"/>
                    <a:pt x="130810" y="2159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2687955" y="712470"/>
            <a:ext cx="912495" cy="961073"/>
            <a:chOff x="0" y="0"/>
            <a:chExt cx="1216660" cy="128143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6990" y="46990"/>
              <a:ext cx="1120140" cy="1189990"/>
            </a:xfrm>
            <a:custGeom>
              <a:avLst/>
              <a:gdLst/>
              <a:ahLst/>
              <a:cxnLst/>
              <a:rect r="r" b="b" t="t" l="l"/>
              <a:pathLst>
                <a:path h="1189990" w="1120140">
                  <a:moveTo>
                    <a:pt x="22860" y="1055370"/>
                  </a:moveTo>
                  <a:cubicBezTo>
                    <a:pt x="285750" y="821690"/>
                    <a:pt x="308610" y="812800"/>
                    <a:pt x="340360" y="803910"/>
                  </a:cubicBezTo>
                  <a:cubicBezTo>
                    <a:pt x="374650" y="795020"/>
                    <a:pt x="415290" y="801370"/>
                    <a:pt x="448310" y="795020"/>
                  </a:cubicBezTo>
                  <a:cubicBezTo>
                    <a:pt x="480060" y="789940"/>
                    <a:pt x="510540" y="781050"/>
                    <a:pt x="537210" y="768350"/>
                  </a:cubicBezTo>
                  <a:cubicBezTo>
                    <a:pt x="562610" y="756920"/>
                    <a:pt x="586740" y="749300"/>
                    <a:pt x="607060" y="726440"/>
                  </a:cubicBezTo>
                  <a:cubicBezTo>
                    <a:pt x="635000" y="690880"/>
                    <a:pt x="662940" y="605790"/>
                    <a:pt x="670560" y="560070"/>
                  </a:cubicBezTo>
                  <a:cubicBezTo>
                    <a:pt x="675640" y="529590"/>
                    <a:pt x="665480" y="509270"/>
                    <a:pt x="668020" y="482600"/>
                  </a:cubicBezTo>
                  <a:cubicBezTo>
                    <a:pt x="670560" y="453390"/>
                    <a:pt x="676910" y="420370"/>
                    <a:pt x="689610" y="393700"/>
                  </a:cubicBezTo>
                  <a:cubicBezTo>
                    <a:pt x="702310" y="367030"/>
                    <a:pt x="718820" y="344170"/>
                    <a:pt x="744220" y="321310"/>
                  </a:cubicBezTo>
                  <a:cubicBezTo>
                    <a:pt x="778510" y="292100"/>
                    <a:pt x="854710" y="273050"/>
                    <a:pt x="885190" y="242570"/>
                  </a:cubicBezTo>
                  <a:cubicBezTo>
                    <a:pt x="906780" y="220980"/>
                    <a:pt x="913130" y="199390"/>
                    <a:pt x="924560" y="171450"/>
                  </a:cubicBezTo>
                  <a:cubicBezTo>
                    <a:pt x="941070" y="133350"/>
                    <a:pt x="943610" y="59690"/>
                    <a:pt x="969010" y="33020"/>
                  </a:cubicBezTo>
                  <a:cubicBezTo>
                    <a:pt x="986790" y="12700"/>
                    <a:pt x="1021080" y="2540"/>
                    <a:pt x="1042670" y="3810"/>
                  </a:cubicBezTo>
                  <a:cubicBezTo>
                    <a:pt x="1060450" y="3810"/>
                    <a:pt x="1079500" y="13970"/>
                    <a:pt x="1092200" y="26670"/>
                  </a:cubicBezTo>
                  <a:cubicBezTo>
                    <a:pt x="1104900" y="38100"/>
                    <a:pt x="1115060" y="57150"/>
                    <a:pt x="1117600" y="74930"/>
                  </a:cubicBezTo>
                  <a:cubicBezTo>
                    <a:pt x="1120140" y="91440"/>
                    <a:pt x="1118870" y="113030"/>
                    <a:pt x="1108710" y="128270"/>
                  </a:cubicBezTo>
                  <a:cubicBezTo>
                    <a:pt x="1097280" y="147320"/>
                    <a:pt x="1065530" y="170180"/>
                    <a:pt x="1042670" y="172720"/>
                  </a:cubicBezTo>
                  <a:cubicBezTo>
                    <a:pt x="1019810" y="175260"/>
                    <a:pt x="982980" y="161290"/>
                    <a:pt x="969010" y="143510"/>
                  </a:cubicBezTo>
                  <a:cubicBezTo>
                    <a:pt x="953770" y="125730"/>
                    <a:pt x="944880" y="87630"/>
                    <a:pt x="951230" y="64770"/>
                  </a:cubicBezTo>
                  <a:cubicBezTo>
                    <a:pt x="957580" y="43180"/>
                    <a:pt x="985520" y="16510"/>
                    <a:pt x="1005840" y="7620"/>
                  </a:cubicBezTo>
                  <a:cubicBezTo>
                    <a:pt x="1023620" y="0"/>
                    <a:pt x="1043940" y="2540"/>
                    <a:pt x="1060450" y="7620"/>
                  </a:cubicBezTo>
                  <a:cubicBezTo>
                    <a:pt x="1076960" y="12700"/>
                    <a:pt x="1094740" y="26670"/>
                    <a:pt x="1103630" y="40640"/>
                  </a:cubicBezTo>
                  <a:cubicBezTo>
                    <a:pt x="1113790" y="54610"/>
                    <a:pt x="1117600" y="73660"/>
                    <a:pt x="1118870" y="92710"/>
                  </a:cubicBezTo>
                  <a:cubicBezTo>
                    <a:pt x="1120140" y="116840"/>
                    <a:pt x="1118870" y="142240"/>
                    <a:pt x="1109980" y="172720"/>
                  </a:cubicBezTo>
                  <a:cubicBezTo>
                    <a:pt x="1096010" y="219710"/>
                    <a:pt x="1066800" y="293370"/>
                    <a:pt x="1023620" y="342900"/>
                  </a:cubicBezTo>
                  <a:cubicBezTo>
                    <a:pt x="977900" y="398780"/>
                    <a:pt x="861060" y="435610"/>
                    <a:pt x="833120" y="485140"/>
                  </a:cubicBezTo>
                  <a:cubicBezTo>
                    <a:pt x="815340" y="518160"/>
                    <a:pt x="834390" y="547370"/>
                    <a:pt x="825500" y="588010"/>
                  </a:cubicBezTo>
                  <a:cubicBezTo>
                    <a:pt x="812800" y="648970"/>
                    <a:pt x="778510" y="762000"/>
                    <a:pt x="744220" y="814070"/>
                  </a:cubicBezTo>
                  <a:cubicBezTo>
                    <a:pt x="721360" y="847090"/>
                    <a:pt x="695960" y="864870"/>
                    <a:pt x="665480" y="883920"/>
                  </a:cubicBezTo>
                  <a:cubicBezTo>
                    <a:pt x="632460" y="905510"/>
                    <a:pt x="593090" y="920750"/>
                    <a:pt x="549910" y="932180"/>
                  </a:cubicBezTo>
                  <a:cubicBezTo>
                    <a:pt x="496570" y="946150"/>
                    <a:pt x="412750" y="934720"/>
                    <a:pt x="367030" y="951230"/>
                  </a:cubicBezTo>
                  <a:cubicBezTo>
                    <a:pt x="334010" y="961390"/>
                    <a:pt x="320040" y="975360"/>
                    <a:pt x="290830" y="999490"/>
                  </a:cubicBezTo>
                  <a:cubicBezTo>
                    <a:pt x="240030" y="1038860"/>
                    <a:pt x="147320" y="1165860"/>
                    <a:pt x="100330" y="1182370"/>
                  </a:cubicBezTo>
                  <a:cubicBezTo>
                    <a:pt x="78740" y="1189990"/>
                    <a:pt x="60960" y="1186180"/>
                    <a:pt x="45720" y="1179830"/>
                  </a:cubicBezTo>
                  <a:cubicBezTo>
                    <a:pt x="30480" y="1172210"/>
                    <a:pt x="13970" y="1156970"/>
                    <a:pt x="7620" y="1140460"/>
                  </a:cubicBezTo>
                  <a:cubicBezTo>
                    <a:pt x="0" y="1125220"/>
                    <a:pt x="0" y="1102360"/>
                    <a:pt x="3810" y="1087120"/>
                  </a:cubicBezTo>
                  <a:cubicBezTo>
                    <a:pt x="7620" y="1074420"/>
                    <a:pt x="22860" y="1055370"/>
                    <a:pt x="22860" y="105537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480060" y="962977"/>
            <a:ext cx="684848" cy="1175385"/>
            <a:chOff x="0" y="0"/>
            <a:chExt cx="913130" cy="156718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33020" y="45720"/>
              <a:ext cx="833120" cy="1470660"/>
            </a:xfrm>
            <a:custGeom>
              <a:avLst/>
              <a:gdLst/>
              <a:ahLst/>
              <a:cxnLst/>
              <a:rect r="r" b="b" t="t" l="l"/>
              <a:pathLst>
                <a:path h="1470660" w="833120">
                  <a:moveTo>
                    <a:pt x="798830" y="144780"/>
                  </a:moveTo>
                  <a:cubicBezTo>
                    <a:pt x="594360" y="302260"/>
                    <a:pt x="595630" y="342900"/>
                    <a:pt x="594360" y="381000"/>
                  </a:cubicBezTo>
                  <a:cubicBezTo>
                    <a:pt x="591820" y="419100"/>
                    <a:pt x="608330" y="461010"/>
                    <a:pt x="604520" y="495300"/>
                  </a:cubicBezTo>
                  <a:cubicBezTo>
                    <a:pt x="601980" y="524510"/>
                    <a:pt x="595630" y="552450"/>
                    <a:pt x="580390" y="575310"/>
                  </a:cubicBezTo>
                  <a:cubicBezTo>
                    <a:pt x="565150" y="598170"/>
                    <a:pt x="544830" y="613410"/>
                    <a:pt x="514350" y="632460"/>
                  </a:cubicBezTo>
                  <a:cubicBezTo>
                    <a:pt x="466090" y="664210"/>
                    <a:pt x="356870" y="697230"/>
                    <a:pt x="303530" y="727710"/>
                  </a:cubicBezTo>
                  <a:cubicBezTo>
                    <a:pt x="266700" y="748030"/>
                    <a:pt x="234950" y="759460"/>
                    <a:pt x="215900" y="786130"/>
                  </a:cubicBezTo>
                  <a:cubicBezTo>
                    <a:pt x="196850" y="811530"/>
                    <a:pt x="194310" y="849630"/>
                    <a:pt x="189230" y="880110"/>
                  </a:cubicBezTo>
                  <a:cubicBezTo>
                    <a:pt x="184150" y="908050"/>
                    <a:pt x="185420" y="927100"/>
                    <a:pt x="185420" y="963930"/>
                  </a:cubicBezTo>
                  <a:cubicBezTo>
                    <a:pt x="182880" y="1032510"/>
                    <a:pt x="180340" y="1181100"/>
                    <a:pt x="185420" y="1262380"/>
                  </a:cubicBezTo>
                  <a:cubicBezTo>
                    <a:pt x="190500" y="1318260"/>
                    <a:pt x="212090" y="1369060"/>
                    <a:pt x="205740" y="1402080"/>
                  </a:cubicBezTo>
                  <a:cubicBezTo>
                    <a:pt x="201930" y="1423670"/>
                    <a:pt x="191770" y="1437640"/>
                    <a:pt x="179070" y="1449070"/>
                  </a:cubicBezTo>
                  <a:cubicBezTo>
                    <a:pt x="166370" y="1460500"/>
                    <a:pt x="146050" y="1468120"/>
                    <a:pt x="128270" y="1469390"/>
                  </a:cubicBezTo>
                  <a:cubicBezTo>
                    <a:pt x="111760" y="1470660"/>
                    <a:pt x="91440" y="1466850"/>
                    <a:pt x="76200" y="1456690"/>
                  </a:cubicBezTo>
                  <a:cubicBezTo>
                    <a:pt x="59690" y="1442720"/>
                    <a:pt x="38100" y="1409700"/>
                    <a:pt x="38100" y="1386840"/>
                  </a:cubicBezTo>
                  <a:cubicBezTo>
                    <a:pt x="38100" y="1362710"/>
                    <a:pt x="57150" y="1329690"/>
                    <a:pt x="74930" y="1315720"/>
                  </a:cubicBezTo>
                  <a:cubicBezTo>
                    <a:pt x="88900" y="1304290"/>
                    <a:pt x="109220" y="1300480"/>
                    <a:pt x="127000" y="1300480"/>
                  </a:cubicBezTo>
                  <a:cubicBezTo>
                    <a:pt x="143510" y="1301750"/>
                    <a:pt x="163830" y="1306830"/>
                    <a:pt x="176530" y="1319530"/>
                  </a:cubicBezTo>
                  <a:cubicBezTo>
                    <a:pt x="193040" y="1334770"/>
                    <a:pt x="208280" y="1371600"/>
                    <a:pt x="207010" y="1393190"/>
                  </a:cubicBezTo>
                  <a:cubicBezTo>
                    <a:pt x="207010" y="1410970"/>
                    <a:pt x="196850" y="1430020"/>
                    <a:pt x="185420" y="1442720"/>
                  </a:cubicBezTo>
                  <a:cubicBezTo>
                    <a:pt x="173990" y="1455420"/>
                    <a:pt x="156210" y="1466850"/>
                    <a:pt x="138430" y="1469390"/>
                  </a:cubicBezTo>
                  <a:cubicBezTo>
                    <a:pt x="115570" y="1470660"/>
                    <a:pt x="81280" y="1461770"/>
                    <a:pt x="62230" y="1443990"/>
                  </a:cubicBezTo>
                  <a:cubicBezTo>
                    <a:pt x="39370" y="1423670"/>
                    <a:pt x="26670" y="1389380"/>
                    <a:pt x="17780" y="1343660"/>
                  </a:cubicBezTo>
                  <a:cubicBezTo>
                    <a:pt x="0" y="1257300"/>
                    <a:pt x="12700" y="1061720"/>
                    <a:pt x="20320" y="957580"/>
                  </a:cubicBezTo>
                  <a:cubicBezTo>
                    <a:pt x="25400" y="885190"/>
                    <a:pt x="27940" y="824230"/>
                    <a:pt x="43180" y="775970"/>
                  </a:cubicBezTo>
                  <a:cubicBezTo>
                    <a:pt x="54610" y="741680"/>
                    <a:pt x="69850" y="715010"/>
                    <a:pt x="90170" y="690880"/>
                  </a:cubicBezTo>
                  <a:cubicBezTo>
                    <a:pt x="109220" y="668020"/>
                    <a:pt x="129540" y="651510"/>
                    <a:pt x="160020" y="631190"/>
                  </a:cubicBezTo>
                  <a:cubicBezTo>
                    <a:pt x="205740" y="599440"/>
                    <a:pt x="294640" y="552450"/>
                    <a:pt x="349250" y="534670"/>
                  </a:cubicBezTo>
                  <a:cubicBezTo>
                    <a:pt x="387350" y="521970"/>
                    <a:pt x="430530" y="539750"/>
                    <a:pt x="449580" y="516890"/>
                  </a:cubicBezTo>
                  <a:cubicBezTo>
                    <a:pt x="476250" y="482600"/>
                    <a:pt x="433070" y="367030"/>
                    <a:pt x="436880" y="308610"/>
                  </a:cubicBezTo>
                  <a:cubicBezTo>
                    <a:pt x="440690" y="265430"/>
                    <a:pt x="435610" y="236220"/>
                    <a:pt x="459740" y="199390"/>
                  </a:cubicBezTo>
                  <a:cubicBezTo>
                    <a:pt x="502920" y="134620"/>
                    <a:pt x="684530" y="16510"/>
                    <a:pt x="742950" y="5080"/>
                  </a:cubicBezTo>
                  <a:cubicBezTo>
                    <a:pt x="765810" y="0"/>
                    <a:pt x="782320" y="7620"/>
                    <a:pt x="796290" y="16510"/>
                  </a:cubicBezTo>
                  <a:cubicBezTo>
                    <a:pt x="810260" y="26670"/>
                    <a:pt x="822960" y="46990"/>
                    <a:pt x="828040" y="62230"/>
                  </a:cubicBezTo>
                  <a:cubicBezTo>
                    <a:pt x="831850" y="73660"/>
                    <a:pt x="833120" y="86360"/>
                    <a:pt x="829310" y="99060"/>
                  </a:cubicBezTo>
                  <a:cubicBezTo>
                    <a:pt x="824230" y="114300"/>
                    <a:pt x="798830" y="144780"/>
                    <a:pt x="798830" y="14478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16753523" y="1821180"/>
            <a:ext cx="849630" cy="504825"/>
            <a:chOff x="0" y="0"/>
            <a:chExt cx="1132840" cy="6731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45720" y="48260"/>
              <a:ext cx="1037590" cy="577850"/>
            </a:xfrm>
            <a:custGeom>
              <a:avLst/>
              <a:gdLst/>
              <a:ahLst/>
              <a:cxnLst/>
              <a:rect r="r" b="b" t="t" l="l"/>
              <a:pathLst>
                <a:path h="577850" w="1037590">
                  <a:moveTo>
                    <a:pt x="40640" y="431800"/>
                  </a:moveTo>
                  <a:cubicBezTo>
                    <a:pt x="165100" y="358140"/>
                    <a:pt x="210820" y="323850"/>
                    <a:pt x="241300" y="289560"/>
                  </a:cubicBezTo>
                  <a:cubicBezTo>
                    <a:pt x="267970" y="259080"/>
                    <a:pt x="288290" y="226060"/>
                    <a:pt x="303530" y="193040"/>
                  </a:cubicBezTo>
                  <a:cubicBezTo>
                    <a:pt x="317500" y="162560"/>
                    <a:pt x="316230" y="127000"/>
                    <a:pt x="332740" y="100330"/>
                  </a:cubicBezTo>
                  <a:cubicBezTo>
                    <a:pt x="350520" y="71120"/>
                    <a:pt x="381000" y="43180"/>
                    <a:pt x="408940" y="27940"/>
                  </a:cubicBezTo>
                  <a:cubicBezTo>
                    <a:pt x="433070" y="15240"/>
                    <a:pt x="453390" y="12700"/>
                    <a:pt x="485140" y="8890"/>
                  </a:cubicBezTo>
                  <a:cubicBezTo>
                    <a:pt x="534670" y="1270"/>
                    <a:pt x="604520" y="2540"/>
                    <a:pt x="675640" y="3810"/>
                  </a:cubicBezTo>
                  <a:cubicBezTo>
                    <a:pt x="763270" y="6350"/>
                    <a:pt x="916940" y="6350"/>
                    <a:pt x="972820" y="26670"/>
                  </a:cubicBezTo>
                  <a:cubicBezTo>
                    <a:pt x="998220" y="35560"/>
                    <a:pt x="1010920" y="45720"/>
                    <a:pt x="1022350" y="60960"/>
                  </a:cubicBezTo>
                  <a:cubicBezTo>
                    <a:pt x="1032510" y="76200"/>
                    <a:pt x="1037590" y="100330"/>
                    <a:pt x="1035050" y="119380"/>
                  </a:cubicBezTo>
                  <a:cubicBezTo>
                    <a:pt x="1033780" y="137160"/>
                    <a:pt x="1021080" y="158750"/>
                    <a:pt x="1007110" y="171450"/>
                  </a:cubicBezTo>
                  <a:cubicBezTo>
                    <a:pt x="993140" y="182880"/>
                    <a:pt x="974090" y="191770"/>
                    <a:pt x="951230" y="191770"/>
                  </a:cubicBezTo>
                  <a:cubicBezTo>
                    <a:pt x="919480" y="193040"/>
                    <a:pt x="857250" y="172720"/>
                    <a:pt x="833120" y="153670"/>
                  </a:cubicBezTo>
                  <a:cubicBezTo>
                    <a:pt x="816610" y="142240"/>
                    <a:pt x="805180" y="127000"/>
                    <a:pt x="801370" y="110490"/>
                  </a:cubicBezTo>
                  <a:cubicBezTo>
                    <a:pt x="797560" y="88900"/>
                    <a:pt x="802640" y="50800"/>
                    <a:pt x="817880" y="33020"/>
                  </a:cubicBezTo>
                  <a:cubicBezTo>
                    <a:pt x="833120" y="15240"/>
                    <a:pt x="867410" y="0"/>
                    <a:pt x="890270" y="2540"/>
                  </a:cubicBezTo>
                  <a:cubicBezTo>
                    <a:pt x="913130" y="5080"/>
                    <a:pt x="943610" y="27940"/>
                    <a:pt x="956310" y="45720"/>
                  </a:cubicBezTo>
                  <a:cubicBezTo>
                    <a:pt x="966470" y="60960"/>
                    <a:pt x="967740" y="82550"/>
                    <a:pt x="965200" y="99060"/>
                  </a:cubicBezTo>
                  <a:cubicBezTo>
                    <a:pt x="962660" y="115570"/>
                    <a:pt x="955040" y="134620"/>
                    <a:pt x="941070" y="146050"/>
                  </a:cubicBezTo>
                  <a:cubicBezTo>
                    <a:pt x="924560" y="160020"/>
                    <a:pt x="887730" y="172720"/>
                    <a:pt x="864870" y="168910"/>
                  </a:cubicBezTo>
                  <a:cubicBezTo>
                    <a:pt x="843280" y="163830"/>
                    <a:pt x="814070" y="139700"/>
                    <a:pt x="805180" y="118110"/>
                  </a:cubicBezTo>
                  <a:cubicBezTo>
                    <a:pt x="796290" y="96520"/>
                    <a:pt x="801370" y="59690"/>
                    <a:pt x="812800" y="40640"/>
                  </a:cubicBezTo>
                  <a:cubicBezTo>
                    <a:pt x="820420" y="24130"/>
                    <a:pt x="838200" y="12700"/>
                    <a:pt x="854710" y="7620"/>
                  </a:cubicBezTo>
                  <a:cubicBezTo>
                    <a:pt x="871220" y="1270"/>
                    <a:pt x="889000" y="3810"/>
                    <a:pt x="908050" y="6350"/>
                  </a:cubicBezTo>
                  <a:cubicBezTo>
                    <a:pt x="933450" y="10160"/>
                    <a:pt x="970280" y="20320"/>
                    <a:pt x="991870" y="34290"/>
                  </a:cubicBezTo>
                  <a:cubicBezTo>
                    <a:pt x="1009650" y="45720"/>
                    <a:pt x="1024890" y="60960"/>
                    <a:pt x="1031240" y="78740"/>
                  </a:cubicBezTo>
                  <a:cubicBezTo>
                    <a:pt x="1037590" y="96520"/>
                    <a:pt x="1037590" y="120650"/>
                    <a:pt x="1031240" y="138430"/>
                  </a:cubicBezTo>
                  <a:cubicBezTo>
                    <a:pt x="1023620" y="156210"/>
                    <a:pt x="1009650" y="172720"/>
                    <a:pt x="990600" y="182880"/>
                  </a:cubicBezTo>
                  <a:cubicBezTo>
                    <a:pt x="963930" y="195580"/>
                    <a:pt x="918210" y="191770"/>
                    <a:pt x="873760" y="190500"/>
                  </a:cubicBezTo>
                  <a:cubicBezTo>
                    <a:pt x="816610" y="189230"/>
                    <a:pt x="741680" y="172720"/>
                    <a:pt x="675640" y="168910"/>
                  </a:cubicBezTo>
                  <a:cubicBezTo>
                    <a:pt x="608330" y="165100"/>
                    <a:pt x="510540" y="146050"/>
                    <a:pt x="476250" y="170180"/>
                  </a:cubicBezTo>
                  <a:cubicBezTo>
                    <a:pt x="454660" y="184150"/>
                    <a:pt x="462280" y="213360"/>
                    <a:pt x="448310" y="241300"/>
                  </a:cubicBezTo>
                  <a:cubicBezTo>
                    <a:pt x="425450" y="285750"/>
                    <a:pt x="384810" y="355600"/>
                    <a:pt x="342900" y="402590"/>
                  </a:cubicBezTo>
                  <a:cubicBezTo>
                    <a:pt x="302260" y="447040"/>
                    <a:pt x="247650" y="485140"/>
                    <a:pt x="203200" y="515620"/>
                  </a:cubicBezTo>
                  <a:cubicBezTo>
                    <a:pt x="167640" y="539750"/>
                    <a:pt x="129540" y="567690"/>
                    <a:pt x="99060" y="574040"/>
                  </a:cubicBezTo>
                  <a:cubicBezTo>
                    <a:pt x="78740" y="577850"/>
                    <a:pt x="60960" y="576580"/>
                    <a:pt x="44450" y="568960"/>
                  </a:cubicBezTo>
                  <a:cubicBezTo>
                    <a:pt x="29210" y="561340"/>
                    <a:pt x="13970" y="544830"/>
                    <a:pt x="7620" y="529590"/>
                  </a:cubicBezTo>
                  <a:cubicBezTo>
                    <a:pt x="0" y="513080"/>
                    <a:pt x="0" y="490220"/>
                    <a:pt x="5080" y="474980"/>
                  </a:cubicBezTo>
                  <a:cubicBezTo>
                    <a:pt x="10160" y="458470"/>
                    <a:pt x="40640" y="431800"/>
                    <a:pt x="40640" y="43180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14956155" y="720090"/>
            <a:ext cx="1153477" cy="681990"/>
            <a:chOff x="0" y="0"/>
            <a:chExt cx="1537970" cy="90932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48260" y="38100"/>
              <a:ext cx="1440180" cy="824230"/>
            </a:xfrm>
            <a:custGeom>
              <a:avLst/>
              <a:gdLst/>
              <a:ahLst/>
              <a:cxnLst/>
              <a:rect r="r" b="b" t="t" l="l"/>
              <a:pathLst>
                <a:path h="824230" w="1440180">
                  <a:moveTo>
                    <a:pt x="1363980" y="161290"/>
                  </a:moveTo>
                  <a:cubicBezTo>
                    <a:pt x="836930" y="187960"/>
                    <a:pt x="734060" y="198120"/>
                    <a:pt x="671830" y="218440"/>
                  </a:cubicBezTo>
                  <a:cubicBezTo>
                    <a:pt x="635000" y="231140"/>
                    <a:pt x="615950" y="232410"/>
                    <a:pt x="590550" y="262890"/>
                  </a:cubicBezTo>
                  <a:cubicBezTo>
                    <a:pt x="530860" y="331470"/>
                    <a:pt x="487680" y="626110"/>
                    <a:pt x="424180" y="703580"/>
                  </a:cubicBezTo>
                  <a:cubicBezTo>
                    <a:pt x="392430" y="741680"/>
                    <a:pt x="364490" y="748030"/>
                    <a:pt x="321310" y="765810"/>
                  </a:cubicBezTo>
                  <a:cubicBezTo>
                    <a:pt x="257810" y="791210"/>
                    <a:pt x="123190" y="824230"/>
                    <a:pt x="73660" y="819150"/>
                  </a:cubicBezTo>
                  <a:cubicBezTo>
                    <a:pt x="50800" y="816610"/>
                    <a:pt x="38100" y="808990"/>
                    <a:pt x="26670" y="797560"/>
                  </a:cubicBezTo>
                  <a:cubicBezTo>
                    <a:pt x="13970" y="786130"/>
                    <a:pt x="5080" y="768350"/>
                    <a:pt x="2540" y="751840"/>
                  </a:cubicBezTo>
                  <a:cubicBezTo>
                    <a:pt x="0" y="735330"/>
                    <a:pt x="2540" y="715010"/>
                    <a:pt x="10160" y="701040"/>
                  </a:cubicBezTo>
                  <a:cubicBezTo>
                    <a:pt x="17780" y="687070"/>
                    <a:pt x="31750" y="671830"/>
                    <a:pt x="48260" y="665480"/>
                  </a:cubicBezTo>
                  <a:cubicBezTo>
                    <a:pt x="67310" y="657860"/>
                    <a:pt x="105410" y="660400"/>
                    <a:pt x="123190" y="669290"/>
                  </a:cubicBezTo>
                  <a:cubicBezTo>
                    <a:pt x="139700" y="676910"/>
                    <a:pt x="152400" y="692150"/>
                    <a:pt x="157480" y="708660"/>
                  </a:cubicBezTo>
                  <a:cubicBezTo>
                    <a:pt x="162560" y="728980"/>
                    <a:pt x="161290" y="765810"/>
                    <a:pt x="148590" y="784860"/>
                  </a:cubicBezTo>
                  <a:cubicBezTo>
                    <a:pt x="135890" y="802640"/>
                    <a:pt x="102870" y="817880"/>
                    <a:pt x="81280" y="819150"/>
                  </a:cubicBezTo>
                  <a:cubicBezTo>
                    <a:pt x="64770" y="820420"/>
                    <a:pt x="45720" y="812800"/>
                    <a:pt x="33020" y="802640"/>
                  </a:cubicBezTo>
                  <a:cubicBezTo>
                    <a:pt x="20320" y="793750"/>
                    <a:pt x="7620" y="777240"/>
                    <a:pt x="3810" y="760730"/>
                  </a:cubicBezTo>
                  <a:cubicBezTo>
                    <a:pt x="0" y="740410"/>
                    <a:pt x="7620" y="703580"/>
                    <a:pt x="20320" y="687070"/>
                  </a:cubicBezTo>
                  <a:cubicBezTo>
                    <a:pt x="30480" y="673100"/>
                    <a:pt x="44450" y="668020"/>
                    <a:pt x="64770" y="660400"/>
                  </a:cubicBezTo>
                  <a:cubicBezTo>
                    <a:pt x="105410" y="643890"/>
                    <a:pt x="210820" y="637540"/>
                    <a:pt x="255270" y="613410"/>
                  </a:cubicBezTo>
                  <a:cubicBezTo>
                    <a:pt x="285750" y="598170"/>
                    <a:pt x="300990" y="585470"/>
                    <a:pt x="320040" y="557530"/>
                  </a:cubicBezTo>
                  <a:cubicBezTo>
                    <a:pt x="349250" y="514350"/>
                    <a:pt x="361950" y="421640"/>
                    <a:pt x="387350" y="359410"/>
                  </a:cubicBezTo>
                  <a:cubicBezTo>
                    <a:pt x="408940" y="303530"/>
                    <a:pt x="425450" y="246380"/>
                    <a:pt x="458470" y="203200"/>
                  </a:cubicBezTo>
                  <a:cubicBezTo>
                    <a:pt x="488950" y="163830"/>
                    <a:pt x="519430" y="133350"/>
                    <a:pt x="571500" y="107950"/>
                  </a:cubicBezTo>
                  <a:cubicBezTo>
                    <a:pt x="654050" y="67310"/>
                    <a:pt x="801370" y="46990"/>
                    <a:pt x="925830" y="30480"/>
                  </a:cubicBezTo>
                  <a:cubicBezTo>
                    <a:pt x="1064260" y="12700"/>
                    <a:pt x="1291590" y="0"/>
                    <a:pt x="1363980" y="12700"/>
                  </a:cubicBezTo>
                  <a:cubicBezTo>
                    <a:pt x="1389380" y="16510"/>
                    <a:pt x="1400810" y="20320"/>
                    <a:pt x="1413510" y="30480"/>
                  </a:cubicBezTo>
                  <a:cubicBezTo>
                    <a:pt x="1426210" y="41910"/>
                    <a:pt x="1436370" y="60960"/>
                    <a:pt x="1438910" y="77470"/>
                  </a:cubicBezTo>
                  <a:cubicBezTo>
                    <a:pt x="1440180" y="93980"/>
                    <a:pt x="1436370" y="115570"/>
                    <a:pt x="1426210" y="129540"/>
                  </a:cubicBezTo>
                  <a:cubicBezTo>
                    <a:pt x="1413510" y="144780"/>
                    <a:pt x="1363980" y="161290"/>
                    <a:pt x="1363980" y="16129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2" id="32"/>
          <p:cNvGrpSpPr/>
          <p:nvPr/>
        </p:nvGrpSpPr>
        <p:grpSpPr>
          <a:xfrm rot="0">
            <a:off x="5658803" y="463868"/>
            <a:ext cx="539115" cy="555307"/>
            <a:chOff x="0" y="0"/>
            <a:chExt cx="718820" cy="74041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46990" y="48260"/>
              <a:ext cx="621030" cy="642620"/>
            </a:xfrm>
            <a:custGeom>
              <a:avLst/>
              <a:gdLst/>
              <a:ahLst/>
              <a:cxnLst/>
              <a:rect r="r" b="b" t="t" l="l"/>
              <a:pathLst>
                <a:path h="642620" w="621030">
                  <a:moveTo>
                    <a:pt x="417830" y="599440"/>
                  </a:moveTo>
                  <a:cubicBezTo>
                    <a:pt x="149860" y="285750"/>
                    <a:pt x="41910" y="218440"/>
                    <a:pt x="15240" y="166370"/>
                  </a:cubicBezTo>
                  <a:cubicBezTo>
                    <a:pt x="1270" y="139700"/>
                    <a:pt x="0" y="118110"/>
                    <a:pt x="3810" y="95250"/>
                  </a:cubicBezTo>
                  <a:cubicBezTo>
                    <a:pt x="7620" y="73660"/>
                    <a:pt x="20320" y="46990"/>
                    <a:pt x="36830" y="31750"/>
                  </a:cubicBezTo>
                  <a:cubicBezTo>
                    <a:pt x="54610" y="16510"/>
                    <a:pt x="83820" y="5080"/>
                    <a:pt x="102870" y="2540"/>
                  </a:cubicBezTo>
                  <a:cubicBezTo>
                    <a:pt x="116840" y="0"/>
                    <a:pt x="125730" y="0"/>
                    <a:pt x="139700" y="3810"/>
                  </a:cubicBezTo>
                  <a:cubicBezTo>
                    <a:pt x="157480" y="10160"/>
                    <a:pt x="186690" y="24130"/>
                    <a:pt x="200660" y="41910"/>
                  </a:cubicBezTo>
                  <a:cubicBezTo>
                    <a:pt x="215900" y="58420"/>
                    <a:pt x="226060" y="86360"/>
                    <a:pt x="227330" y="107950"/>
                  </a:cubicBezTo>
                  <a:cubicBezTo>
                    <a:pt x="228600" y="130810"/>
                    <a:pt x="220980" y="158750"/>
                    <a:pt x="208280" y="177800"/>
                  </a:cubicBezTo>
                  <a:cubicBezTo>
                    <a:pt x="194310" y="196850"/>
                    <a:pt x="167640" y="213360"/>
                    <a:pt x="149860" y="220980"/>
                  </a:cubicBezTo>
                  <a:cubicBezTo>
                    <a:pt x="137160" y="226060"/>
                    <a:pt x="128270" y="228600"/>
                    <a:pt x="114300" y="227330"/>
                  </a:cubicBezTo>
                  <a:cubicBezTo>
                    <a:pt x="95250" y="224790"/>
                    <a:pt x="63500" y="217170"/>
                    <a:pt x="45720" y="203200"/>
                  </a:cubicBezTo>
                  <a:cubicBezTo>
                    <a:pt x="27940" y="189230"/>
                    <a:pt x="11430" y="166370"/>
                    <a:pt x="6350" y="143510"/>
                  </a:cubicBezTo>
                  <a:cubicBezTo>
                    <a:pt x="0" y="121920"/>
                    <a:pt x="1270" y="92710"/>
                    <a:pt x="10160" y="72390"/>
                  </a:cubicBezTo>
                  <a:cubicBezTo>
                    <a:pt x="19050" y="50800"/>
                    <a:pt x="40640" y="27940"/>
                    <a:pt x="57150" y="17780"/>
                  </a:cubicBezTo>
                  <a:cubicBezTo>
                    <a:pt x="68580" y="8890"/>
                    <a:pt x="77470" y="6350"/>
                    <a:pt x="91440" y="3810"/>
                  </a:cubicBezTo>
                  <a:cubicBezTo>
                    <a:pt x="110490" y="1270"/>
                    <a:pt x="134620" y="0"/>
                    <a:pt x="162560" y="11430"/>
                  </a:cubicBezTo>
                  <a:cubicBezTo>
                    <a:pt x="218440" y="36830"/>
                    <a:pt x="307340" y="135890"/>
                    <a:pt x="377190" y="208280"/>
                  </a:cubicBezTo>
                  <a:cubicBezTo>
                    <a:pt x="450850" y="283210"/>
                    <a:pt x="558800" y="393700"/>
                    <a:pt x="594360" y="454660"/>
                  </a:cubicBezTo>
                  <a:cubicBezTo>
                    <a:pt x="610870" y="485140"/>
                    <a:pt x="621030" y="506730"/>
                    <a:pt x="619760" y="532130"/>
                  </a:cubicBezTo>
                  <a:cubicBezTo>
                    <a:pt x="618490" y="556260"/>
                    <a:pt x="605790" y="588010"/>
                    <a:pt x="588010" y="605790"/>
                  </a:cubicBezTo>
                  <a:cubicBezTo>
                    <a:pt x="570230" y="623570"/>
                    <a:pt x="538480" y="637540"/>
                    <a:pt x="515620" y="640080"/>
                  </a:cubicBezTo>
                  <a:cubicBezTo>
                    <a:pt x="496570" y="642620"/>
                    <a:pt x="477520" y="638810"/>
                    <a:pt x="461010" y="632460"/>
                  </a:cubicBezTo>
                  <a:cubicBezTo>
                    <a:pt x="444500" y="624840"/>
                    <a:pt x="417830" y="599440"/>
                    <a:pt x="417830" y="59944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4" id="34"/>
          <p:cNvGrpSpPr/>
          <p:nvPr/>
        </p:nvGrpSpPr>
        <p:grpSpPr>
          <a:xfrm rot="0">
            <a:off x="6175058" y="413385"/>
            <a:ext cx="253365" cy="557212"/>
            <a:chOff x="0" y="0"/>
            <a:chExt cx="337820" cy="74295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49530" y="44450"/>
              <a:ext cx="250190" cy="651510"/>
            </a:xfrm>
            <a:custGeom>
              <a:avLst/>
              <a:gdLst/>
              <a:ahLst/>
              <a:cxnLst/>
              <a:rect r="r" b="b" t="t" l="l"/>
              <a:pathLst>
                <a:path h="651510" w="250190">
                  <a:moveTo>
                    <a:pt x="3810" y="533400"/>
                  </a:moveTo>
                  <a:cubicBezTo>
                    <a:pt x="7620" y="86360"/>
                    <a:pt x="11430" y="67310"/>
                    <a:pt x="25400" y="49530"/>
                  </a:cubicBezTo>
                  <a:cubicBezTo>
                    <a:pt x="39370" y="30480"/>
                    <a:pt x="64770" y="12700"/>
                    <a:pt x="87630" y="6350"/>
                  </a:cubicBezTo>
                  <a:cubicBezTo>
                    <a:pt x="110490" y="0"/>
                    <a:pt x="140970" y="2540"/>
                    <a:pt x="162560" y="11430"/>
                  </a:cubicBezTo>
                  <a:cubicBezTo>
                    <a:pt x="184150" y="20320"/>
                    <a:pt x="208280" y="39370"/>
                    <a:pt x="219710" y="59690"/>
                  </a:cubicBezTo>
                  <a:cubicBezTo>
                    <a:pt x="232410" y="80010"/>
                    <a:pt x="238760" y="109220"/>
                    <a:pt x="236220" y="133350"/>
                  </a:cubicBezTo>
                  <a:cubicBezTo>
                    <a:pt x="233680" y="156210"/>
                    <a:pt x="217170" y="185420"/>
                    <a:pt x="204470" y="200660"/>
                  </a:cubicBezTo>
                  <a:cubicBezTo>
                    <a:pt x="195580" y="212090"/>
                    <a:pt x="187960" y="218440"/>
                    <a:pt x="173990" y="223520"/>
                  </a:cubicBezTo>
                  <a:cubicBezTo>
                    <a:pt x="156210" y="232410"/>
                    <a:pt x="120650" y="237490"/>
                    <a:pt x="100330" y="236220"/>
                  </a:cubicBezTo>
                  <a:cubicBezTo>
                    <a:pt x="86360" y="234950"/>
                    <a:pt x="74930" y="229870"/>
                    <a:pt x="63500" y="223520"/>
                  </a:cubicBezTo>
                  <a:cubicBezTo>
                    <a:pt x="53340" y="218440"/>
                    <a:pt x="43180" y="212090"/>
                    <a:pt x="34290" y="200660"/>
                  </a:cubicBezTo>
                  <a:cubicBezTo>
                    <a:pt x="21590" y="185420"/>
                    <a:pt x="5080" y="156210"/>
                    <a:pt x="2540" y="133350"/>
                  </a:cubicBezTo>
                  <a:cubicBezTo>
                    <a:pt x="0" y="109220"/>
                    <a:pt x="6350" y="80010"/>
                    <a:pt x="19050" y="59690"/>
                  </a:cubicBezTo>
                  <a:cubicBezTo>
                    <a:pt x="30480" y="39370"/>
                    <a:pt x="53340" y="20320"/>
                    <a:pt x="76200" y="11430"/>
                  </a:cubicBezTo>
                  <a:cubicBezTo>
                    <a:pt x="97790" y="2540"/>
                    <a:pt x="128270" y="0"/>
                    <a:pt x="151130" y="6350"/>
                  </a:cubicBezTo>
                  <a:cubicBezTo>
                    <a:pt x="173990" y="12700"/>
                    <a:pt x="198120" y="30480"/>
                    <a:pt x="213360" y="49530"/>
                  </a:cubicBezTo>
                  <a:cubicBezTo>
                    <a:pt x="227330" y="67310"/>
                    <a:pt x="231140" y="86360"/>
                    <a:pt x="236220" y="120650"/>
                  </a:cubicBezTo>
                  <a:cubicBezTo>
                    <a:pt x="250190" y="200660"/>
                    <a:pt x="243840" y="459740"/>
                    <a:pt x="234950" y="533400"/>
                  </a:cubicBezTo>
                  <a:cubicBezTo>
                    <a:pt x="231140" y="560070"/>
                    <a:pt x="229870" y="571500"/>
                    <a:pt x="222250" y="586740"/>
                  </a:cubicBezTo>
                  <a:cubicBezTo>
                    <a:pt x="213360" y="603250"/>
                    <a:pt x="201930" y="618490"/>
                    <a:pt x="185420" y="628650"/>
                  </a:cubicBezTo>
                  <a:cubicBezTo>
                    <a:pt x="165100" y="640080"/>
                    <a:pt x="130810" y="651510"/>
                    <a:pt x="105410" y="647700"/>
                  </a:cubicBezTo>
                  <a:cubicBezTo>
                    <a:pt x="80010" y="645160"/>
                    <a:pt x="49530" y="628650"/>
                    <a:pt x="33020" y="609600"/>
                  </a:cubicBezTo>
                  <a:cubicBezTo>
                    <a:pt x="15240" y="590550"/>
                    <a:pt x="3810" y="533400"/>
                    <a:pt x="3810" y="53340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6" id="36"/>
          <p:cNvGrpSpPr/>
          <p:nvPr/>
        </p:nvGrpSpPr>
        <p:grpSpPr>
          <a:xfrm rot="0">
            <a:off x="5462588" y="948690"/>
            <a:ext cx="519112" cy="251460"/>
            <a:chOff x="0" y="0"/>
            <a:chExt cx="692150" cy="33528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44450" y="39370"/>
              <a:ext cx="604520" cy="245110"/>
            </a:xfrm>
            <a:custGeom>
              <a:avLst/>
              <a:gdLst/>
              <a:ahLst/>
              <a:cxnLst/>
              <a:rect r="r" b="b" t="t" l="l"/>
              <a:pathLst>
                <a:path h="245110" w="604520">
                  <a:moveTo>
                    <a:pt x="487680" y="243840"/>
                  </a:moveTo>
                  <a:cubicBezTo>
                    <a:pt x="85090" y="240030"/>
                    <a:pt x="66040" y="236220"/>
                    <a:pt x="46990" y="220980"/>
                  </a:cubicBezTo>
                  <a:cubicBezTo>
                    <a:pt x="29210" y="207010"/>
                    <a:pt x="11430" y="182880"/>
                    <a:pt x="6350" y="160020"/>
                  </a:cubicBezTo>
                  <a:cubicBezTo>
                    <a:pt x="0" y="137160"/>
                    <a:pt x="1270" y="106680"/>
                    <a:pt x="10160" y="85090"/>
                  </a:cubicBezTo>
                  <a:cubicBezTo>
                    <a:pt x="19050" y="63500"/>
                    <a:pt x="38100" y="40640"/>
                    <a:pt x="58420" y="29210"/>
                  </a:cubicBezTo>
                  <a:cubicBezTo>
                    <a:pt x="78740" y="16510"/>
                    <a:pt x="106680" y="10160"/>
                    <a:pt x="130810" y="12700"/>
                  </a:cubicBezTo>
                  <a:cubicBezTo>
                    <a:pt x="153670" y="15240"/>
                    <a:pt x="182880" y="31750"/>
                    <a:pt x="198120" y="44450"/>
                  </a:cubicBezTo>
                  <a:cubicBezTo>
                    <a:pt x="209550" y="53340"/>
                    <a:pt x="215900" y="60960"/>
                    <a:pt x="220980" y="73660"/>
                  </a:cubicBezTo>
                  <a:cubicBezTo>
                    <a:pt x="228600" y="92710"/>
                    <a:pt x="234950" y="127000"/>
                    <a:pt x="233680" y="147320"/>
                  </a:cubicBezTo>
                  <a:cubicBezTo>
                    <a:pt x="232410" y="161290"/>
                    <a:pt x="228600" y="171450"/>
                    <a:pt x="220980" y="182880"/>
                  </a:cubicBezTo>
                  <a:cubicBezTo>
                    <a:pt x="210820" y="200660"/>
                    <a:pt x="184150" y="224790"/>
                    <a:pt x="166370" y="234950"/>
                  </a:cubicBezTo>
                  <a:cubicBezTo>
                    <a:pt x="154940" y="241300"/>
                    <a:pt x="144780" y="243840"/>
                    <a:pt x="130810" y="245110"/>
                  </a:cubicBezTo>
                  <a:cubicBezTo>
                    <a:pt x="110490" y="245110"/>
                    <a:pt x="77470" y="240030"/>
                    <a:pt x="58420" y="228600"/>
                  </a:cubicBezTo>
                  <a:cubicBezTo>
                    <a:pt x="38100" y="215900"/>
                    <a:pt x="19050" y="193040"/>
                    <a:pt x="10160" y="171450"/>
                  </a:cubicBezTo>
                  <a:cubicBezTo>
                    <a:pt x="1270" y="149860"/>
                    <a:pt x="0" y="120650"/>
                    <a:pt x="6350" y="97790"/>
                  </a:cubicBezTo>
                  <a:cubicBezTo>
                    <a:pt x="11430" y="74930"/>
                    <a:pt x="29210" y="49530"/>
                    <a:pt x="46990" y="35560"/>
                  </a:cubicBezTo>
                  <a:cubicBezTo>
                    <a:pt x="66040" y="21590"/>
                    <a:pt x="85090" y="17780"/>
                    <a:pt x="118110" y="11430"/>
                  </a:cubicBezTo>
                  <a:cubicBezTo>
                    <a:pt x="191770" y="0"/>
                    <a:pt x="420370" y="5080"/>
                    <a:pt x="487680" y="13970"/>
                  </a:cubicBezTo>
                  <a:cubicBezTo>
                    <a:pt x="513080" y="16510"/>
                    <a:pt x="524510" y="16510"/>
                    <a:pt x="541020" y="26670"/>
                  </a:cubicBezTo>
                  <a:cubicBezTo>
                    <a:pt x="561340" y="39370"/>
                    <a:pt x="586740" y="63500"/>
                    <a:pt x="595630" y="87630"/>
                  </a:cubicBezTo>
                  <a:cubicBezTo>
                    <a:pt x="604520" y="111760"/>
                    <a:pt x="604520" y="146050"/>
                    <a:pt x="595630" y="168910"/>
                  </a:cubicBezTo>
                  <a:cubicBezTo>
                    <a:pt x="586740" y="193040"/>
                    <a:pt x="561340" y="218440"/>
                    <a:pt x="541020" y="231140"/>
                  </a:cubicBezTo>
                  <a:cubicBezTo>
                    <a:pt x="524510" y="240030"/>
                    <a:pt x="487680" y="243840"/>
                    <a:pt x="487680" y="24384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8" id="38"/>
          <p:cNvGrpSpPr/>
          <p:nvPr/>
        </p:nvGrpSpPr>
        <p:grpSpPr>
          <a:xfrm rot="0">
            <a:off x="12618720" y="3543300"/>
            <a:ext cx="618172" cy="703898"/>
            <a:chOff x="0" y="0"/>
            <a:chExt cx="824230" cy="93853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44450" y="46990"/>
              <a:ext cx="736600" cy="842010"/>
            </a:xfrm>
            <a:custGeom>
              <a:avLst/>
              <a:gdLst/>
              <a:ahLst/>
              <a:cxnLst/>
              <a:rect r="r" b="b" t="t" l="l"/>
              <a:pathLst>
                <a:path h="842010" w="736600">
                  <a:moveTo>
                    <a:pt x="204470" y="43180"/>
                  </a:moveTo>
                  <a:cubicBezTo>
                    <a:pt x="736600" y="721360"/>
                    <a:pt x="730250" y="741680"/>
                    <a:pt x="725170" y="760730"/>
                  </a:cubicBezTo>
                  <a:cubicBezTo>
                    <a:pt x="722630" y="774700"/>
                    <a:pt x="717550" y="783590"/>
                    <a:pt x="708660" y="793750"/>
                  </a:cubicBezTo>
                  <a:cubicBezTo>
                    <a:pt x="694690" y="808990"/>
                    <a:pt x="670560" y="829310"/>
                    <a:pt x="647700" y="835660"/>
                  </a:cubicBezTo>
                  <a:cubicBezTo>
                    <a:pt x="626110" y="842010"/>
                    <a:pt x="595630" y="840740"/>
                    <a:pt x="574040" y="831850"/>
                  </a:cubicBezTo>
                  <a:cubicBezTo>
                    <a:pt x="552450" y="824230"/>
                    <a:pt x="530860" y="805180"/>
                    <a:pt x="518160" y="784860"/>
                  </a:cubicBezTo>
                  <a:cubicBezTo>
                    <a:pt x="506730" y="765810"/>
                    <a:pt x="501650" y="732790"/>
                    <a:pt x="501650" y="713740"/>
                  </a:cubicBezTo>
                  <a:cubicBezTo>
                    <a:pt x="502920" y="699770"/>
                    <a:pt x="505460" y="689610"/>
                    <a:pt x="511810" y="678180"/>
                  </a:cubicBezTo>
                  <a:cubicBezTo>
                    <a:pt x="520700" y="660400"/>
                    <a:pt x="544830" y="635000"/>
                    <a:pt x="561340" y="623570"/>
                  </a:cubicBezTo>
                  <a:cubicBezTo>
                    <a:pt x="574040" y="615950"/>
                    <a:pt x="582930" y="613410"/>
                    <a:pt x="596900" y="612140"/>
                  </a:cubicBezTo>
                  <a:cubicBezTo>
                    <a:pt x="615950" y="610870"/>
                    <a:pt x="648970" y="612140"/>
                    <a:pt x="669290" y="623570"/>
                  </a:cubicBezTo>
                  <a:cubicBezTo>
                    <a:pt x="689610" y="633730"/>
                    <a:pt x="709930" y="655320"/>
                    <a:pt x="720090" y="675640"/>
                  </a:cubicBezTo>
                  <a:cubicBezTo>
                    <a:pt x="730250" y="697230"/>
                    <a:pt x="734060" y="726440"/>
                    <a:pt x="728980" y="749300"/>
                  </a:cubicBezTo>
                  <a:cubicBezTo>
                    <a:pt x="723900" y="772160"/>
                    <a:pt x="708660" y="797560"/>
                    <a:pt x="690880" y="812800"/>
                  </a:cubicBezTo>
                  <a:cubicBezTo>
                    <a:pt x="674370" y="826770"/>
                    <a:pt x="642620" y="836930"/>
                    <a:pt x="623570" y="839470"/>
                  </a:cubicBezTo>
                  <a:cubicBezTo>
                    <a:pt x="609600" y="842010"/>
                    <a:pt x="599440" y="840740"/>
                    <a:pt x="586740" y="835660"/>
                  </a:cubicBezTo>
                  <a:cubicBezTo>
                    <a:pt x="567690" y="829310"/>
                    <a:pt x="548640" y="817880"/>
                    <a:pt x="525780" y="795020"/>
                  </a:cubicBezTo>
                  <a:cubicBezTo>
                    <a:pt x="477520" y="750570"/>
                    <a:pt x="415290" y="645160"/>
                    <a:pt x="345440" y="556260"/>
                  </a:cubicBezTo>
                  <a:cubicBezTo>
                    <a:pt x="252730" y="440690"/>
                    <a:pt x="49530" y="251460"/>
                    <a:pt x="13970" y="166370"/>
                  </a:cubicBezTo>
                  <a:cubicBezTo>
                    <a:pt x="0" y="133350"/>
                    <a:pt x="0" y="110490"/>
                    <a:pt x="6350" y="86360"/>
                  </a:cubicBezTo>
                  <a:cubicBezTo>
                    <a:pt x="13970" y="62230"/>
                    <a:pt x="33020" y="34290"/>
                    <a:pt x="54610" y="21590"/>
                  </a:cubicBezTo>
                  <a:cubicBezTo>
                    <a:pt x="76200" y="7620"/>
                    <a:pt x="109220" y="0"/>
                    <a:pt x="133350" y="3810"/>
                  </a:cubicBezTo>
                  <a:cubicBezTo>
                    <a:pt x="158750" y="7620"/>
                    <a:pt x="204470" y="43180"/>
                    <a:pt x="204470" y="4318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0" id="40"/>
          <p:cNvGrpSpPr/>
          <p:nvPr/>
        </p:nvGrpSpPr>
        <p:grpSpPr>
          <a:xfrm rot="0">
            <a:off x="12864465" y="3410903"/>
            <a:ext cx="458153" cy="347662"/>
            <a:chOff x="0" y="0"/>
            <a:chExt cx="610870" cy="46355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41910" y="50800"/>
              <a:ext cx="519430" cy="365760"/>
            </a:xfrm>
            <a:custGeom>
              <a:avLst/>
              <a:gdLst/>
              <a:ahLst/>
              <a:cxnLst/>
              <a:rect r="r" b="b" t="t" l="l"/>
              <a:pathLst>
                <a:path h="365760" w="519430">
                  <a:moveTo>
                    <a:pt x="173990" y="15240"/>
                  </a:moveTo>
                  <a:cubicBezTo>
                    <a:pt x="501650" y="180340"/>
                    <a:pt x="510540" y="200660"/>
                    <a:pt x="514350" y="223520"/>
                  </a:cubicBezTo>
                  <a:cubicBezTo>
                    <a:pt x="519430" y="246380"/>
                    <a:pt x="515620" y="276860"/>
                    <a:pt x="505460" y="297180"/>
                  </a:cubicBezTo>
                  <a:cubicBezTo>
                    <a:pt x="494030" y="318770"/>
                    <a:pt x="473710" y="340360"/>
                    <a:pt x="452120" y="350520"/>
                  </a:cubicBezTo>
                  <a:cubicBezTo>
                    <a:pt x="431800" y="361950"/>
                    <a:pt x="398780" y="363220"/>
                    <a:pt x="378460" y="360680"/>
                  </a:cubicBezTo>
                  <a:cubicBezTo>
                    <a:pt x="364490" y="359410"/>
                    <a:pt x="354330" y="356870"/>
                    <a:pt x="342900" y="347980"/>
                  </a:cubicBezTo>
                  <a:cubicBezTo>
                    <a:pt x="326390" y="336550"/>
                    <a:pt x="302260" y="314960"/>
                    <a:pt x="292100" y="293370"/>
                  </a:cubicBezTo>
                  <a:cubicBezTo>
                    <a:pt x="283210" y="270510"/>
                    <a:pt x="280670" y="241300"/>
                    <a:pt x="285750" y="218440"/>
                  </a:cubicBezTo>
                  <a:cubicBezTo>
                    <a:pt x="292100" y="195580"/>
                    <a:pt x="311150" y="168910"/>
                    <a:pt x="326390" y="154940"/>
                  </a:cubicBezTo>
                  <a:cubicBezTo>
                    <a:pt x="336550" y="144780"/>
                    <a:pt x="345440" y="139700"/>
                    <a:pt x="359410" y="135890"/>
                  </a:cubicBezTo>
                  <a:cubicBezTo>
                    <a:pt x="378460" y="130810"/>
                    <a:pt x="411480" y="127000"/>
                    <a:pt x="434340" y="133350"/>
                  </a:cubicBezTo>
                  <a:cubicBezTo>
                    <a:pt x="455930" y="140970"/>
                    <a:pt x="481330" y="157480"/>
                    <a:pt x="495300" y="177800"/>
                  </a:cubicBezTo>
                  <a:cubicBezTo>
                    <a:pt x="509270" y="196850"/>
                    <a:pt x="518160" y="224790"/>
                    <a:pt x="516890" y="248920"/>
                  </a:cubicBezTo>
                  <a:cubicBezTo>
                    <a:pt x="516890" y="271780"/>
                    <a:pt x="506730" y="300990"/>
                    <a:pt x="491490" y="318770"/>
                  </a:cubicBezTo>
                  <a:cubicBezTo>
                    <a:pt x="476250" y="337820"/>
                    <a:pt x="452120" y="354330"/>
                    <a:pt x="427990" y="359410"/>
                  </a:cubicBezTo>
                  <a:cubicBezTo>
                    <a:pt x="405130" y="365760"/>
                    <a:pt x="386080" y="361950"/>
                    <a:pt x="354330" y="354330"/>
                  </a:cubicBezTo>
                  <a:cubicBezTo>
                    <a:pt x="287020" y="336550"/>
                    <a:pt x="116840" y="259080"/>
                    <a:pt x="60960" y="215900"/>
                  </a:cubicBezTo>
                  <a:cubicBezTo>
                    <a:pt x="33020" y="194310"/>
                    <a:pt x="16510" y="177800"/>
                    <a:pt x="8890" y="153670"/>
                  </a:cubicBezTo>
                  <a:cubicBezTo>
                    <a:pt x="0" y="129540"/>
                    <a:pt x="1270" y="95250"/>
                    <a:pt x="10160" y="72390"/>
                  </a:cubicBezTo>
                  <a:cubicBezTo>
                    <a:pt x="20320" y="48260"/>
                    <a:pt x="45720" y="24130"/>
                    <a:pt x="66040" y="12700"/>
                  </a:cubicBezTo>
                  <a:cubicBezTo>
                    <a:pt x="82550" y="2540"/>
                    <a:pt x="101600" y="0"/>
                    <a:pt x="120650" y="0"/>
                  </a:cubicBezTo>
                  <a:cubicBezTo>
                    <a:pt x="138430" y="1270"/>
                    <a:pt x="173990" y="15240"/>
                    <a:pt x="173990" y="1524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2" id="42"/>
          <p:cNvGrpSpPr/>
          <p:nvPr/>
        </p:nvGrpSpPr>
        <p:grpSpPr>
          <a:xfrm rot="0">
            <a:off x="12386310" y="3579495"/>
            <a:ext cx="250508" cy="534352"/>
            <a:chOff x="0" y="0"/>
            <a:chExt cx="334010" cy="71247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38100" y="41910"/>
              <a:ext cx="243840" cy="626110"/>
            </a:xfrm>
            <a:custGeom>
              <a:avLst/>
              <a:gdLst/>
              <a:ahLst/>
              <a:cxnLst/>
              <a:rect r="r" b="b" t="t" l="l"/>
              <a:pathLst>
                <a:path h="626110" w="243840">
                  <a:moveTo>
                    <a:pt x="243840" y="116840"/>
                  </a:moveTo>
                  <a:cubicBezTo>
                    <a:pt x="238760" y="542290"/>
                    <a:pt x="234950" y="560070"/>
                    <a:pt x="220980" y="577850"/>
                  </a:cubicBezTo>
                  <a:cubicBezTo>
                    <a:pt x="207010" y="596900"/>
                    <a:pt x="181610" y="613410"/>
                    <a:pt x="160020" y="619760"/>
                  </a:cubicBezTo>
                  <a:cubicBezTo>
                    <a:pt x="137160" y="626110"/>
                    <a:pt x="107950" y="624840"/>
                    <a:pt x="85090" y="615950"/>
                  </a:cubicBezTo>
                  <a:cubicBezTo>
                    <a:pt x="63500" y="607060"/>
                    <a:pt x="40640" y="588010"/>
                    <a:pt x="29210" y="567690"/>
                  </a:cubicBezTo>
                  <a:cubicBezTo>
                    <a:pt x="17780" y="547370"/>
                    <a:pt x="10160" y="519430"/>
                    <a:pt x="12700" y="495300"/>
                  </a:cubicBezTo>
                  <a:cubicBezTo>
                    <a:pt x="15240" y="472440"/>
                    <a:pt x="31750" y="444500"/>
                    <a:pt x="44450" y="427990"/>
                  </a:cubicBezTo>
                  <a:cubicBezTo>
                    <a:pt x="53340" y="417830"/>
                    <a:pt x="60960" y="411480"/>
                    <a:pt x="73660" y="406400"/>
                  </a:cubicBezTo>
                  <a:cubicBezTo>
                    <a:pt x="92710" y="397510"/>
                    <a:pt x="127000" y="392430"/>
                    <a:pt x="147320" y="393700"/>
                  </a:cubicBezTo>
                  <a:cubicBezTo>
                    <a:pt x="161290" y="394970"/>
                    <a:pt x="171450" y="398780"/>
                    <a:pt x="182880" y="406400"/>
                  </a:cubicBezTo>
                  <a:cubicBezTo>
                    <a:pt x="199390" y="416560"/>
                    <a:pt x="223520" y="441960"/>
                    <a:pt x="233680" y="459740"/>
                  </a:cubicBezTo>
                  <a:cubicBezTo>
                    <a:pt x="240030" y="472440"/>
                    <a:pt x="243840" y="481330"/>
                    <a:pt x="243840" y="495300"/>
                  </a:cubicBezTo>
                  <a:cubicBezTo>
                    <a:pt x="243840" y="515620"/>
                    <a:pt x="240030" y="547370"/>
                    <a:pt x="227330" y="567690"/>
                  </a:cubicBezTo>
                  <a:cubicBezTo>
                    <a:pt x="215900" y="588010"/>
                    <a:pt x="193040" y="607060"/>
                    <a:pt x="171450" y="615950"/>
                  </a:cubicBezTo>
                  <a:cubicBezTo>
                    <a:pt x="149860" y="624840"/>
                    <a:pt x="119380" y="626110"/>
                    <a:pt x="97790" y="619760"/>
                  </a:cubicBezTo>
                  <a:cubicBezTo>
                    <a:pt x="74930" y="613410"/>
                    <a:pt x="50800" y="596900"/>
                    <a:pt x="36830" y="577850"/>
                  </a:cubicBezTo>
                  <a:cubicBezTo>
                    <a:pt x="21590" y="560070"/>
                    <a:pt x="17780" y="542290"/>
                    <a:pt x="12700" y="508000"/>
                  </a:cubicBezTo>
                  <a:cubicBezTo>
                    <a:pt x="0" y="431800"/>
                    <a:pt x="5080" y="186690"/>
                    <a:pt x="12700" y="116840"/>
                  </a:cubicBezTo>
                  <a:cubicBezTo>
                    <a:pt x="16510" y="90170"/>
                    <a:pt x="16510" y="80010"/>
                    <a:pt x="26670" y="63500"/>
                  </a:cubicBezTo>
                  <a:cubicBezTo>
                    <a:pt x="38100" y="43180"/>
                    <a:pt x="63500" y="17780"/>
                    <a:pt x="87630" y="8890"/>
                  </a:cubicBezTo>
                  <a:cubicBezTo>
                    <a:pt x="111760" y="0"/>
                    <a:pt x="147320" y="2540"/>
                    <a:pt x="168910" y="8890"/>
                  </a:cubicBezTo>
                  <a:cubicBezTo>
                    <a:pt x="187960" y="15240"/>
                    <a:pt x="203200" y="25400"/>
                    <a:pt x="214630" y="40640"/>
                  </a:cubicBezTo>
                  <a:cubicBezTo>
                    <a:pt x="228600" y="59690"/>
                    <a:pt x="243840" y="116840"/>
                    <a:pt x="243840" y="11684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44" id="44"/>
          <p:cNvSpPr txBox="true"/>
          <p:nvPr/>
        </p:nvSpPr>
        <p:spPr>
          <a:xfrm rot="0">
            <a:off x="4030067" y="5718924"/>
            <a:ext cx="11426150" cy="2000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865047"/>
                </a:solidFill>
                <a:latin typeface="Blogger"/>
                <a:ea typeface="Blogger"/>
                <a:cs typeface="Blogger"/>
                <a:sym typeface="Blogger"/>
              </a:rPr>
              <a:t>Discuss the balance between innovation and tradition in dessert making.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4767912" y="1611789"/>
            <a:ext cx="8752176" cy="1454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9999">
                <a:solidFill>
                  <a:srgbClr val="7F5242"/>
                </a:solidFill>
                <a:latin typeface="Lazydog"/>
                <a:ea typeface="Lazydog"/>
                <a:cs typeface="Lazydog"/>
                <a:sym typeface="Lazydog"/>
              </a:rPr>
              <a:t>Discussion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4143" r="0" b="-6414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91768" y="7687238"/>
            <a:ext cx="3287143" cy="2033920"/>
          </a:xfrm>
          <a:custGeom>
            <a:avLst/>
            <a:gdLst/>
            <a:ahLst/>
            <a:cxnLst/>
            <a:rect r="r" b="b" t="t" l="l"/>
            <a:pathLst>
              <a:path h="2033920" w="3287143">
                <a:moveTo>
                  <a:pt x="0" y="0"/>
                </a:moveTo>
                <a:lnTo>
                  <a:pt x="3287144" y="0"/>
                </a:lnTo>
                <a:lnTo>
                  <a:pt x="3287144" y="2033920"/>
                </a:lnTo>
                <a:lnTo>
                  <a:pt x="0" y="2033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569142" y="3607117"/>
            <a:ext cx="9639300" cy="2948940"/>
            <a:chOff x="0" y="0"/>
            <a:chExt cx="12852400" cy="39319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46990" y="53340"/>
              <a:ext cx="12753340" cy="3830320"/>
            </a:xfrm>
            <a:custGeom>
              <a:avLst/>
              <a:gdLst/>
              <a:ahLst/>
              <a:cxnLst/>
              <a:rect r="r" b="b" t="t" l="l"/>
              <a:pathLst>
                <a:path h="3830320" w="12753340">
                  <a:moveTo>
                    <a:pt x="635000" y="0"/>
                  </a:moveTo>
                  <a:cubicBezTo>
                    <a:pt x="2247900" y="5080"/>
                    <a:pt x="3430270" y="21590"/>
                    <a:pt x="3953510" y="52070"/>
                  </a:cubicBezTo>
                  <a:cubicBezTo>
                    <a:pt x="4221480" y="68580"/>
                    <a:pt x="4320540" y="83820"/>
                    <a:pt x="4561840" y="109220"/>
                  </a:cubicBezTo>
                  <a:cubicBezTo>
                    <a:pt x="4912360" y="147320"/>
                    <a:pt x="5383530" y="217170"/>
                    <a:pt x="5857240" y="265430"/>
                  </a:cubicBezTo>
                  <a:cubicBezTo>
                    <a:pt x="6432550" y="322580"/>
                    <a:pt x="7194550" y="396240"/>
                    <a:pt x="7772400" y="417830"/>
                  </a:cubicBezTo>
                  <a:cubicBezTo>
                    <a:pt x="8246110" y="435610"/>
                    <a:pt x="8629650" y="402590"/>
                    <a:pt x="9071610" y="410210"/>
                  </a:cubicBezTo>
                  <a:cubicBezTo>
                    <a:pt x="9532620" y="416560"/>
                    <a:pt x="10101580" y="452120"/>
                    <a:pt x="10485120" y="459740"/>
                  </a:cubicBezTo>
                  <a:cubicBezTo>
                    <a:pt x="10750550" y="464820"/>
                    <a:pt x="11024870" y="453390"/>
                    <a:pt x="11158220" y="462280"/>
                  </a:cubicBezTo>
                  <a:cubicBezTo>
                    <a:pt x="11214100" y="466090"/>
                    <a:pt x="11239500" y="468630"/>
                    <a:pt x="11277600" y="478790"/>
                  </a:cubicBezTo>
                  <a:cubicBezTo>
                    <a:pt x="11315700" y="487680"/>
                    <a:pt x="11355070" y="502920"/>
                    <a:pt x="11390630" y="521970"/>
                  </a:cubicBezTo>
                  <a:cubicBezTo>
                    <a:pt x="11424920" y="541020"/>
                    <a:pt x="11459210" y="565150"/>
                    <a:pt x="11488420" y="591820"/>
                  </a:cubicBezTo>
                  <a:cubicBezTo>
                    <a:pt x="11518900" y="618490"/>
                    <a:pt x="11545570" y="650240"/>
                    <a:pt x="11568430" y="683260"/>
                  </a:cubicBezTo>
                  <a:cubicBezTo>
                    <a:pt x="11590020" y="716280"/>
                    <a:pt x="11609070" y="753110"/>
                    <a:pt x="11623040" y="789940"/>
                  </a:cubicBezTo>
                  <a:cubicBezTo>
                    <a:pt x="11637010" y="828040"/>
                    <a:pt x="11645900" y="868680"/>
                    <a:pt x="11650980" y="908050"/>
                  </a:cubicBezTo>
                  <a:cubicBezTo>
                    <a:pt x="11654790" y="947420"/>
                    <a:pt x="11654790" y="989330"/>
                    <a:pt x="11649710" y="1028700"/>
                  </a:cubicBezTo>
                  <a:cubicBezTo>
                    <a:pt x="11644630" y="1068070"/>
                    <a:pt x="11634470" y="1108710"/>
                    <a:pt x="11619230" y="1145540"/>
                  </a:cubicBezTo>
                  <a:cubicBezTo>
                    <a:pt x="11605260" y="1182370"/>
                    <a:pt x="11584940" y="1219200"/>
                    <a:pt x="11562080" y="1252220"/>
                  </a:cubicBezTo>
                  <a:cubicBezTo>
                    <a:pt x="11539220" y="1283970"/>
                    <a:pt x="11511280" y="1315720"/>
                    <a:pt x="11480800" y="1341120"/>
                  </a:cubicBezTo>
                  <a:cubicBezTo>
                    <a:pt x="11451590" y="1367790"/>
                    <a:pt x="11416030" y="1390650"/>
                    <a:pt x="11380470" y="1409700"/>
                  </a:cubicBezTo>
                  <a:cubicBezTo>
                    <a:pt x="11344910" y="1427480"/>
                    <a:pt x="11306810" y="1441450"/>
                    <a:pt x="11267440" y="1450340"/>
                  </a:cubicBezTo>
                  <a:cubicBezTo>
                    <a:pt x="11229340" y="1460500"/>
                    <a:pt x="11203940" y="1457960"/>
                    <a:pt x="11148060" y="1464310"/>
                  </a:cubicBezTo>
                  <a:cubicBezTo>
                    <a:pt x="11015980" y="1477010"/>
                    <a:pt x="10730230" y="1506220"/>
                    <a:pt x="10488930" y="1524000"/>
                  </a:cubicBezTo>
                  <a:cubicBezTo>
                    <a:pt x="10196830" y="1544320"/>
                    <a:pt x="9952990" y="1564640"/>
                    <a:pt x="9514840" y="1576070"/>
                  </a:cubicBezTo>
                  <a:cubicBezTo>
                    <a:pt x="8610600" y="1598930"/>
                    <a:pt x="6367780" y="1540510"/>
                    <a:pt x="5356860" y="1563370"/>
                  </a:cubicBezTo>
                  <a:cubicBezTo>
                    <a:pt x="4775200" y="1577340"/>
                    <a:pt x="4352290" y="1587500"/>
                    <a:pt x="3982720" y="1630680"/>
                  </a:cubicBezTo>
                  <a:cubicBezTo>
                    <a:pt x="3731260" y="1659890"/>
                    <a:pt x="3597910" y="1696720"/>
                    <a:pt x="3351530" y="1746250"/>
                  </a:cubicBezTo>
                  <a:cubicBezTo>
                    <a:pt x="3001010" y="1818640"/>
                    <a:pt x="2413000" y="1963420"/>
                    <a:pt x="2082800" y="2030730"/>
                  </a:cubicBezTo>
                  <a:cubicBezTo>
                    <a:pt x="1873250" y="2072640"/>
                    <a:pt x="1744980" y="2078990"/>
                    <a:pt x="1565910" y="2122170"/>
                  </a:cubicBezTo>
                  <a:cubicBezTo>
                    <a:pt x="1365250" y="2171700"/>
                    <a:pt x="1075690" y="2255520"/>
                    <a:pt x="937260" y="2319020"/>
                  </a:cubicBezTo>
                  <a:cubicBezTo>
                    <a:pt x="862330" y="2353310"/>
                    <a:pt x="824230" y="2392680"/>
                    <a:pt x="774700" y="2419350"/>
                  </a:cubicBezTo>
                  <a:cubicBezTo>
                    <a:pt x="734060" y="2439670"/>
                    <a:pt x="699770" y="2456180"/>
                    <a:pt x="660400" y="2467610"/>
                  </a:cubicBezTo>
                  <a:cubicBezTo>
                    <a:pt x="621030" y="2479040"/>
                    <a:pt x="579120" y="2486660"/>
                    <a:pt x="538480" y="2487930"/>
                  </a:cubicBezTo>
                  <a:cubicBezTo>
                    <a:pt x="496570" y="2489200"/>
                    <a:pt x="454660" y="2486660"/>
                    <a:pt x="414020" y="2477770"/>
                  </a:cubicBezTo>
                  <a:cubicBezTo>
                    <a:pt x="374650" y="2470150"/>
                    <a:pt x="334010" y="2457450"/>
                    <a:pt x="297180" y="2439670"/>
                  </a:cubicBezTo>
                  <a:cubicBezTo>
                    <a:pt x="259080" y="2421890"/>
                    <a:pt x="223520" y="2399030"/>
                    <a:pt x="191770" y="2373630"/>
                  </a:cubicBezTo>
                  <a:cubicBezTo>
                    <a:pt x="160020" y="2346960"/>
                    <a:pt x="130810" y="2316480"/>
                    <a:pt x="105410" y="2284730"/>
                  </a:cubicBezTo>
                  <a:cubicBezTo>
                    <a:pt x="81280" y="2251710"/>
                    <a:pt x="59690" y="2214880"/>
                    <a:pt x="43180" y="2176780"/>
                  </a:cubicBezTo>
                  <a:cubicBezTo>
                    <a:pt x="26670" y="2138680"/>
                    <a:pt x="15240" y="2098040"/>
                    <a:pt x="8890" y="2057400"/>
                  </a:cubicBezTo>
                  <a:cubicBezTo>
                    <a:pt x="1270" y="2018030"/>
                    <a:pt x="0" y="1974850"/>
                    <a:pt x="3810" y="1934210"/>
                  </a:cubicBezTo>
                  <a:cubicBezTo>
                    <a:pt x="6350" y="1893570"/>
                    <a:pt x="15240" y="1851660"/>
                    <a:pt x="27940" y="1812290"/>
                  </a:cubicBezTo>
                  <a:cubicBezTo>
                    <a:pt x="40640" y="1772920"/>
                    <a:pt x="58420" y="1734820"/>
                    <a:pt x="80010" y="1700530"/>
                  </a:cubicBezTo>
                  <a:cubicBezTo>
                    <a:pt x="102870" y="1664970"/>
                    <a:pt x="129540" y="1631950"/>
                    <a:pt x="158750" y="1604010"/>
                  </a:cubicBezTo>
                  <a:cubicBezTo>
                    <a:pt x="187960" y="1576070"/>
                    <a:pt x="203200" y="1548130"/>
                    <a:pt x="257810" y="1529080"/>
                  </a:cubicBezTo>
                  <a:cubicBezTo>
                    <a:pt x="408940" y="1475740"/>
                    <a:pt x="812800" y="1501140"/>
                    <a:pt x="1203960" y="1498600"/>
                  </a:cubicBezTo>
                  <a:cubicBezTo>
                    <a:pt x="1847850" y="1494790"/>
                    <a:pt x="2943860" y="1536700"/>
                    <a:pt x="3751580" y="1548130"/>
                  </a:cubicBezTo>
                  <a:cubicBezTo>
                    <a:pt x="4483100" y="1558290"/>
                    <a:pt x="5255260" y="1555750"/>
                    <a:pt x="5842000" y="1565910"/>
                  </a:cubicBezTo>
                  <a:cubicBezTo>
                    <a:pt x="6268720" y="1573530"/>
                    <a:pt x="6503670" y="1567180"/>
                    <a:pt x="6948170" y="1597660"/>
                  </a:cubicBezTo>
                  <a:cubicBezTo>
                    <a:pt x="7627620" y="1642110"/>
                    <a:pt x="8815070" y="1817370"/>
                    <a:pt x="9521190" y="1866900"/>
                  </a:cubicBezTo>
                  <a:cubicBezTo>
                    <a:pt x="10013950" y="1901190"/>
                    <a:pt x="10369550" y="1892300"/>
                    <a:pt x="10777221" y="1910080"/>
                  </a:cubicBezTo>
                  <a:cubicBezTo>
                    <a:pt x="11167110" y="1926590"/>
                    <a:pt x="11630660" y="1949450"/>
                    <a:pt x="11915140" y="1971040"/>
                  </a:cubicBezTo>
                  <a:cubicBezTo>
                    <a:pt x="12086590" y="1983740"/>
                    <a:pt x="12232640" y="1995170"/>
                    <a:pt x="12326621" y="2009140"/>
                  </a:cubicBezTo>
                  <a:cubicBezTo>
                    <a:pt x="12374880" y="2018030"/>
                    <a:pt x="12401550" y="2021840"/>
                    <a:pt x="12437110" y="2034540"/>
                  </a:cubicBezTo>
                  <a:cubicBezTo>
                    <a:pt x="12472671" y="2047240"/>
                    <a:pt x="12508230" y="2065020"/>
                    <a:pt x="12539980" y="2085340"/>
                  </a:cubicBezTo>
                  <a:cubicBezTo>
                    <a:pt x="12571730" y="2105660"/>
                    <a:pt x="12600940" y="2131060"/>
                    <a:pt x="12626340" y="2159000"/>
                  </a:cubicBezTo>
                  <a:cubicBezTo>
                    <a:pt x="12653010" y="2186940"/>
                    <a:pt x="12675871" y="2218690"/>
                    <a:pt x="12693650" y="2251710"/>
                  </a:cubicBezTo>
                  <a:cubicBezTo>
                    <a:pt x="12712700" y="2284730"/>
                    <a:pt x="12726671" y="2321560"/>
                    <a:pt x="12736830" y="2357120"/>
                  </a:cubicBezTo>
                  <a:cubicBezTo>
                    <a:pt x="12746990" y="2393950"/>
                    <a:pt x="12752071" y="2433320"/>
                    <a:pt x="12753340" y="2470150"/>
                  </a:cubicBezTo>
                  <a:cubicBezTo>
                    <a:pt x="12753340" y="2508250"/>
                    <a:pt x="12749530" y="2547620"/>
                    <a:pt x="12741910" y="2584450"/>
                  </a:cubicBezTo>
                  <a:cubicBezTo>
                    <a:pt x="12733021" y="2621280"/>
                    <a:pt x="12720321" y="2658110"/>
                    <a:pt x="12703810" y="2692400"/>
                  </a:cubicBezTo>
                  <a:cubicBezTo>
                    <a:pt x="12686030" y="2725420"/>
                    <a:pt x="12664440" y="2758440"/>
                    <a:pt x="12640310" y="2787650"/>
                  </a:cubicBezTo>
                  <a:cubicBezTo>
                    <a:pt x="12616180" y="2816860"/>
                    <a:pt x="12586971" y="2842260"/>
                    <a:pt x="12556490" y="2865120"/>
                  </a:cubicBezTo>
                  <a:cubicBezTo>
                    <a:pt x="12526010" y="2886710"/>
                    <a:pt x="12491721" y="2905760"/>
                    <a:pt x="12457430" y="2919730"/>
                  </a:cubicBezTo>
                  <a:cubicBezTo>
                    <a:pt x="12421871" y="2934970"/>
                    <a:pt x="12400280" y="2942590"/>
                    <a:pt x="12346940" y="2950210"/>
                  </a:cubicBezTo>
                  <a:cubicBezTo>
                    <a:pt x="12216130" y="2969260"/>
                    <a:pt x="12016740" y="2961640"/>
                    <a:pt x="11663680" y="2965450"/>
                  </a:cubicBezTo>
                  <a:cubicBezTo>
                    <a:pt x="10440671" y="2980690"/>
                    <a:pt x="4643121" y="2908300"/>
                    <a:pt x="3478530" y="2975610"/>
                  </a:cubicBezTo>
                  <a:cubicBezTo>
                    <a:pt x="3161030" y="2993390"/>
                    <a:pt x="3064510" y="3017520"/>
                    <a:pt x="2874010" y="3045460"/>
                  </a:cubicBezTo>
                  <a:cubicBezTo>
                    <a:pt x="2702560" y="3070860"/>
                    <a:pt x="2548890" y="3101340"/>
                    <a:pt x="2387600" y="3134360"/>
                  </a:cubicBezTo>
                  <a:cubicBezTo>
                    <a:pt x="2225040" y="3167380"/>
                    <a:pt x="2065020" y="3196590"/>
                    <a:pt x="1901190" y="3242310"/>
                  </a:cubicBezTo>
                  <a:cubicBezTo>
                    <a:pt x="1729740" y="3289300"/>
                    <a:pt x="1399540" y="3444240"/>
                    <a:pt x="1380490" y="3415030"/>
                  </a:cubicBezTo>
                  <a:cubicBezTo>
                    <a:pt x="1370330" y="3398520"/>
                    <a:pt x="1507490" y="3275330"/>
                    <a:pt x="1508760" y="3275330"/>
                  </a:cubicBezTo>
                  <a:cubicBezTo>
                    <a:pt x="1510030" y="3276600"/>
                    <a:pt x="1459230" y="3345180"/>
                    <a:pt x="1428750" y="3374390"/>
                  </a:cubicBezTo>
                  <a:cubicBezTo>
                    <a:pt x="1399540" y="3403600"/>
                    <a:pt x="1363980" y="3430270"/>
                    <a:pt x="1328420" y="3451860"/>
                  </a:cubicBezTo>
                  <a:cubicBezTo>
                    <a:pt x="1291590" y="3472180"/>
                    <a:pt x="1252220" y="3489960"/>
                    <a:pt x="1211580" y="3502660"/>
                  </a:cubicBezTo>
                  <a:cubicBezTo>
                    <a:pt x="1170940" y="3514090"/>
                    <a:pt x="1129030" y="3521710"/>
                    <a:pt x="1085850" y="3522980"/>
                  </a:cubicBezTo>
                  <a:cubicBezTo>
                    <a:pt x="1043940" y="3525520"/>
                    <a:pt x="1000760" y="3521710"/>
                    <a:pt x="960120" y="3514090"/>
                  </a:cubicBezTo>
                  <a:cubicBezTo>
                    <a:pt x="918210" y="3505200"/>
                    <a:pt x="877570" y="3492500"/>
                    <a:pt x="839470" y="3474720"/>
                  </a:cubicBezTo>
                  <a:cubicBezTo>
                    <a:pt x="801370" y="3456940"/>
                    <a:pt x="764540" y="3434080"/>
                    <a:pt x="731520" y="3407410"/>
                  </a:cubicBezTo>
                  <a:cubicBezTo>
                    <a:pt x="698500" y="3380740"/>
                    <a:pt x="668020" y="3348990"/>
                    <a:pt x="642620" y="3315970"/>
                  </a:cubicBezTo>
                  <a:cubicBezTo>
                    <a:pt x="617220" y="3282950"/>
                    <a:pt x="595630" y="3244850"/>
                    <a:pt x="579120" y="3206750"/>
                  </a:cubicBezTo>
                  <a:cubicBezTo>
                    <a:pt x="562610" y="3168650"/>
                    <a:pt x="549910" y="3126740"/>
                    <a:pt x="542290" y="3084830"/>
                  </a:cubicBezTo>
                  <a:cubicBezTo>
                    <a:pt x="535940" y="3042920"/>
                    <a:pt x="533400" y="2999740"/>
                    <a:pt x="537210" y="2957830"/>
                  </a:cubicBezTo>
                  <a:cubicBezTo>
                    <a:pt x="539750" y="2915920"/>
                    <a:pt x="548640" y="2874010"/>
                    <a:pt x="561340" y="2833370"/>
                  </a:cubicBezTo>
                  <a:cubicBezTo>
                    <a:pt x="574040" y="2794000"/>
                    <a:pt x="574040" y="2757170"/>
                    <a:pt x="614680" y="2719070"/>
                  </a:cubicBezTo>
                  <a:cubicBezTo>
                    <a:pt x="717550" y="2623820"/>
                    <a:pt x="1056640" y="2499360"/>
                    <a:pt x="1346200" y="2443480"/>
                  </a:cubicBezTo>
                  <a:cubicBezTo>
                    <a:pt x="1739900" y="2366010"/>
                    <a:pt x="2194560" y="2411730"/>
                    <a:pt x="2778760" y="2404110"/>
                  </a:cubicBezTo>
                  <a:cubicBezTo>
                    <a:pt x="3702051" y="2392680"/>
                    <a:pt x="5590540" y="2378710"/>
                    <a:pt x="6353810" y="2410460"/>
                  </a:cubicBezTo>
                  <a:cubicBezTo>
                    <a:pt x="6714490" y="2425700"/>
                    <a:pt x="6892290" y="2442210"/>
                    <a:pt x="7148830" y="2475230"/>
                  </a:cubicBezTo>
                  <a:cubicBezTo>
                    <a:pt x="7392671" y="2505710"/>
                    <a:pt x="7645400" y="2573020"/>
                    <a:pt x="7858761" y="2595880"/>
                  </a:cubicBezTo>
                  <a:cubicBezTo>
                    <a:pt x="8032750" y="2614930"/>
                    <a:pt x="8140700" y="2604770"/>
                    <a:pt x="8336280" y="2620010"/>
                  </a:cubicBezTo>
                  <a:cubicBezTo>
                    <a:pt x="8648700" y="2642870"/>
                    <a:pt x="9272271" y="2705100"/>
                    <a:pt x="9549130" y="2744470"/>
                  </a:cubicBezTo>
                  <a:cubicBezTo>
                    <a:pt x="9693910" y="2764790"/>
                    <a:pt x="9791700" y="2780030"/>
                    <a:pt x="9880600" y="2805430"/>
                  </a:cubicBezTo>
                  <a:cubicBezTo>
                    <a:pt x="9942830" y="2823210"/>
                    <a:pt x="9988550" y="2837180"/>
                    <a:pt x="10036810" y="2865120"/>
                  </a:cubicBezTo>
                  <a:cubicBezTo>
                    <a:pt x="10083800" y="2893060"/>
                    <a:pt x="10128250" y="2931160"/>
                    <a:pt x="10165080" y="2973070"/>
                  </a:cubicBezTo>
                  <a:cubicBezTo>
                    <a:pt x="10200640" y="3013710"/>
                    <a:pt x="10231121" y="3064510"/>
                    <a:pt x="10252711" y="3115310"/>
                  </a:cubicBezTo>
                  <a:cubicBezTo>
                    <a:pt x="10273030" y="3166110"/>
                    <a:pt x="10285730" y="3223260"/>
                    <a:pt x="10289540" y="3277870"/>
                  </a:cubicBezTo>
                  <a:cubicBezTo>
                    <a:pt x="10293350" y="3333750"/>
                    <a:pt x="10287000" y="3392170"/>
                    <a:pt x="10273030" y="3444240"/>
                  </a:cubicBezTo>
                  <a:cubicBezTo>
                    <a:pt x="10259061" y="3497580"/>
                    <a:pt x="10234930" y="3550920"/>
                    <a:pt x="10204450" y="3596640"/>
                  </a:cubicBezTo>
                  <a:cubicBezTo>
                    <a:pt x="10173971" y="3643630"/>
                    <a:pt x="10133330" y="3685540"/>
                    <a:pt x="10090150" y="3719830"/>
                  </a:cubicBezTo>
                  <a:cubicBezTo>
                    <a:pt x="10046971" y="3752850"/>
                    <a:pt x="9994900" y="3780790"/>
                    <a:pt x="9942830" y="3799840"/>
                  </a:cubicBezTo>
                  <a:cubicBezTo>
                    <a:pt x="9890761" y="3817620"/>
                    <a:pt x="9833610" y="3827780"/>
                    <a:pt x="9777730" y="3827780"/>
                  </a:cubicBezTo>
                  <a:cubicBezTo>
                    <a:pt x="9723121" y="3829050"/>
                    <a:pt x="9664700" y="3820160"/>
                    <a:pt x="9612630" y="3802380"/>
                  </a:cubicBezTo>
                  <a:cubicBezTo>
                    <a:pt x="9560561" y="3785870"/>
                    <a:pt x="9508490" y="3757930"/>
                    <a:pt x="9464040" y="3724910"/>
                  </a:cubicBezTo>
                  <a:cubicBezTo>
                    <a:pt x="9420861" y="3691890"/>
                    <a:pt x="9378950" y="3649980"/>
                    <a:pt x="9348471" y="3605530"/>
                  </a:cubicBezTo>
                  <a:cubicBezTo>
                    <a:pt x="9316721" y="3559810"/>
                    <a:pt x="9291321" y="3506470"/>
                    <a:pt x="9276080" y="3453130"/>
                  </a:cubicBezTo>
                  <a:cubicBezTo>
                    <a:pt x="9260840" y="3401060"/>
                    <a:pt x="9254490" y="3342640"/>
                    <a:pt x="9257030" y="3288030"/>
                  </a:cubicBezTo>
                  <a:cubicBezTo>
                    <a:pt x="9259571" y="3232150"/>
                    <a:pt x="9271000" y="3175000"/>
                    <a:pt x="9291321" y="3124200"/>
                  </a:cubicBezTo>
                  <a:cubicBezTo>
                    <a:pt x="9311640" y="3072130"/>
                    <a:pt x="9340850" y="3021330"/>
                    <a:pt x="9376410" y="2979420"/>
                  </a:cubicBezTo>
                  <a:cubicBezTo>
                    <a:pt x="9411971" y="2937510"/>
                    <a:pt x="9456421" y="2899410"/>
                    <a:pt x="9503410" y="2870200"/>
                  </a:cubicBezTo>
                  <a:cubicBezTo>
                    <a:pt x="9550400" y="2840990"/>
                    <a:pt x="9603740" y="2819400"/>
                    <a:pt x="9658350" y="2806700"/>
                  </a:cubicBezTo>
                  <a:cubicBezTo>
                    <a:pt x="9711690" y="2794000"/>
                    <a:pt x="9770110" y="2791460"/>
                    <a:pt x="9824721" y="2796540"/>
                  </a:cubicBezTo>
                  <a:cubicBezTo>
                    <a:pt x="9879330" y="2801620"/>
                    <a:pt x="9936480" y="2816860"/>
                    <a:pt x="9986010" y="2839720"/>
                  </a:cubicBezTo>
                  <a:cubicBezTo>
                    <a:pt x="10036810" y="2862580"/>
                    <a:pt x="10085071" y="2894330"/>
                    <a:pt x="10125710" y="2932430"/>
                  </a:cubicBezTo>
                  <a:cubicBezTo>
                    <a:pt x="10166350" y="2969260"/>
                    <a:pt x="10201910" y="3016250"/>
                    <a:pt x="10228580" y="3064510"/>
                  </a:cubicBezTo>
                  <a:cubicBezTo>
                    <a:pt x="10253980" y="3112770"/>
                    <a:pt x="10274300" y="3168650"/>
                    <a:pt x="10283190" y="3223260"/>
                  </a:cubicBezTo>
                  <a:cubicBezTo>
                    <a:pt x="10292080" y="3276600"/>
                    <a:pt x="10293350" y="3335020"/>
                    <a:pt x="10284461" y="3389630"/>
                  </a:cubicBezTo>
                  <a:cubicBezTo>
                    <a:pt x="10276840" y="3444240"/>
                    <a:pt x="10257790" y="3500120"/>
                    <a:pt x="10232390" y="3549650"/>
                  </a:cubicBezTo>
                  <a:cubicBezTo>
                    <a:pt x="10206990" y="3597910"/>
                    <a:pt x="10172700" y="3644900"/>
                    <a:pt x="10132061" y="3683000"/>
                  </a:cubicBezTo>
                  <a:cubicBezTo>
                    <a:pt x="10092690" y="3721100"/>
                    <a:pt x="10044430" y="3754120"/>
                    <a:pt x="9994900" y="3778250"/>
                  </a:cubicBezTo>
                  <a:cubicBezTo>
                    <a:pt x="9945371" y="3802380"/>
                    <a:pt x="9888221" y="3817620"/>
                    <a:pt x="9833611" y="3823970"/>
                  </a:cubicBezTo>
                  <a:cubicBezTo>
                    <a:pt x="9779000" y="3830320"/>
                    <a:pt x="9723121" y="3825240"/>
                    <a:pt x="9667240" y="3816350"/>
                  </a:cubicBezTo>
                  <a:cubicBezTo>
                    <a:pt x="9606280" y="3807460"/>
                    <a:pt x="9570721" y="3785870"/>
                    <a:pt x="9481821" y="3769360"/>
                  </a:cubicBezTo>
                  <a:cubicBezTo>
                    <a:pt x="9259571" y="3728720"/>
                    <a:pt x="8625840" y="3669030"/>
                    <a:pt x="8298180" y="3641090"/>
                  </a:cubicBezTo>
                  <a:cubicBezTo>
                    <a:pt x="8067040" y="3620770"/>
                    <a:pt x="7907021" y="3624580"/>
                    <a:pt x="7705090" y="3600450"/>
                  </a:cubicBezTo>
                  <a:cubicBezTo>
                    <a:pt x="7491730" y="3573780"/>
                    <a:pt x="7275830" y="3514090"/>
                    <a:pt x="7054850" y="3486150"/>
                  </a:cubicBezTo>
                  <a:cubicBezTo>
                    <a:pt x="6826250" y="3456940"/>
                    <a:pt x="6644640" y="3440430"/>
                    <a:pt x="6353810" y="3429000"/>
                  </a:cubicBezTo>
                  <a:cubicBezTo>
                    <a:pt x="5873751" y="3409950"/>
                    <a:pt x="5109210" y="3423920"/>
                    <a:pt x="4443730" y="3427730"/>
                  </a:cubicBezTo>
                  <a:cubicBezTo>
                    <a:pt x="3714751" y="3432810"/>
                    <a:pt x="2677160" y="3529330"/>
                    <a:pt x="2152651" y="3459480"/>
                  </a:cubicBezTo>
                  <a:cubicBezTo>
                    <a:pt x="1868171" y="3421380"/>
                    <a:pt x="1616711" y="3241040"/>
                    <a:pt x="1508761" y="3275330"/>
                  </a:cubicBezTo>
                  <a:cubicBezTo>
                    <a:pt x="1461771" y="3290570"/>
                    <a:pt x="1459231" y="3345180"/>
                    <a:pt x="1428751" y="3374390"/>
                  </a:cubicBezTo>
                  <a:cubicBezTo>
                    <a:pt x="1399541" y="3403600"/>
                    <a:pt x="1363981" y="3430270"/>
                    <a:pt x="1328421" y="3451860"/>
                  </a:cubicBezTo>
                  <a:cubicBezTo>
                    <a:pt x="1291591" y="3472180"/>
                    <a:pt x="1252221" y="3489960"/>
                    <a:pt x="1211581" y="3501390"/>
                  </a:cubicBezTo>
                  <a:cubicBezTo>
                    <a:pt x="1170941" y="3514090"/>
                    <a:pt x="1129031" y="3521710"/>
                    <a:pt x="1087121" y="3522980"/>
                  </a:cubicBezTo>
                  <a:cubicBezTo>
                    <a:pt x="1043941" y="3525520"/>
                    <a:pt x="1000760" y="3521710"/>
                    <a:pt x="960121" y="3514090"/>
                  </a:cubicBezTo>
                  <a:cubicBezTo>
                    <a:pt x="918210" y="3505200"/>
                    <a:pt x="877571" y="3492500"/>
                    <a:pt x="839471" y="3474720"/>
                  </a:cubicBezTo>
                  <a:cubicBezTo>
                    <a:pt x="801371" y="3456940"/>
                    <a:pt x="764541" y="3434080"/>
                    <a:pt x="731521" y="3407410"/>
                  </a:cubicBezTo>
                  <a:cubicBezTo>
                    <a:pt x="698501" y="3380740"/>
                    <a:pt x="668021" y="3348990"/>
                    <a:pt x="642621" y="3315970"/>
                  </a:cubicBezTo>
                  <a:cubicBezTo>
                    <a:pt x="617221" y="3282950"/>
                    <a:pt x="595631" y="3244850"/>
                    <a:pt x="579121" y="3206750"/>
                  </a:cubicBezTo>
                  <a:cubicBezTo>
                    <a:pt x="562611" y="3168650"/>
                    <a:pt x="549911" y="3126740"/>
                    <a:pt x="542291" y="3084830"/>
                  </a:cubicBezTo>
                  <a:cubicBezTo>
                    <a:pt x="535941" y="3044190"/>
                    <a:pt x="533401" y="2999740"/>
                    <a:pt x="537211" y="2957830"/>
                  </a:cubicBezTo>
                  <a:cubicBezTo>
                    <a:pt x="539751" y="2915920"/>
                    <a:pt x="548641" y="2874010"/>
                    <a:pt x="561341" y="2833370"/>
                  </a:cubicBezTo>
                  <a:cubicBezTo>
                    <a:pt x="574041" y="2794000"/>
                    <a:pt x="579121" y="2759710"/>
                    <a:pt x="614681" y="2719070"/>
                  </a:cubicBezTo>
                  <a:cubicBezTo>
                    <a:pt x="688341" y="2635250"/>
                    <a:pt x="895351" y="2509520"/>
                    <a:pt x="1054101" y="2435860"/>
                  </a:cubicBezTo>
                  <a:cubicBezTo>
                    <a:pt x="1216660" y="2359660"/>
                    <a:pt x="1395730" y="2320290"/>
                    <a:pt x="1578611" y="2272030"/>
                  </a:cubicBezTo>
                  <a:cubicBezTo>
                    <a:pt x="1776730" y="2219960"/>
                    <a:pt x="2002791" y="2174240"/>
                    <a:pt x="2203451" y="2137410"/>
                  </a:cubicBezTo>
                  <a:cubicBezTo>
                    <a:pt x="2388870" y="2103120"/>
                    <a:pt x="2547620" y="2077720"/>
                    <a:pt x="2740661" y="2054860"/>
                  </a:cubicBezTo>
                  <a:cubicBezTo>
                    <a:pt x="2966720" y="2029460"/>
                    <a:pt x="3096261" y="2010410"/>
                    <a:pt x="3477260" y="1995170"/>
                  </a:cubicBezTo>
                  <a:cubicBezTo>
                    <a:pt x="4798060" y="1941830"/>
                    <a:pt x="11730991" y="1943100"/>
                    <a:pt x="12326621" y="2009140"/>
                  </a:cubicBezTo>
                  <a:cubicBezTo>
                    <a:pt x="12393930" y="2016760"/>
                    <a:pt x="12401550" y="2021840"/>
                    <a:pt x="12437110" y="2034540"/>
                  </a:cubicBezTo>
                  <a:cubicBezTo>
                    <a:pt x="12472671" y="2047240"/>
                    <a:pt x="12508230" y="2065020"/>
                    <a:pt x="12539980" y="2085340"/>
                  </a:cubicBezTo>
                  <a:cubicBezTo>
                    <a:pt x="12571730" y="2105660"/>
                    <a:pt x="12600940" y="2131060"/>
                    <a:pt x="12626340" y="2159000"/>
                  </a:cubicBezTo>
                  <a:cubicBezTo>
                    <a:pt x="12653010" y="2186940"/>
                    <a:pt x="12675871" y="2218690"/>
                    <a:pt x="12693650" y="2251710"/>
                  </a:cubicBezTo>
                  <a:cubicBezTo>
                    <a:pt x="12711430" y="2284730"/>
                    <a:pt x="12726671" y="2321560"/>
                    <a:pt x="12736830" y="2357120"/>
                  </a:cubicBezTo>
                  <a:cubicBezTo>
                    <a:pt x="12746990" y="2393950"/>
                    <a:pt x="12752071" y="2433320"/>
                    <a:pt x="12753340" y="2470150"/>
                  </a:cubicBezTo>
                  <a:cubicBezTo>
                    <a:pt x="12753340" y="2508250"/>
                    <a:pt x="12749530" y="2547620"/>
                    <a:pt x="12741910" y="2584450"/>
                  </a:cubicBezTo>
                  <a:cubicBezTo>
                    <a:pt x="12733021" y="2621280"/>
                    <a:pt x="12720321" y="2658110"/>
                    <a:pt x="12703810" y="2692400"/>
                  </a:cubicBezTo>
                  <a:cubicBezTo>
                    <a:pt x="12686030" y="2725420"/>
                    <a:pt x="12664440" y="2758440"/>
                    <a:pt x="12640310" y="2787650"/>
                  </a:cubicBezTo>
                  <a:cubicBezTo>
                    <a:pt x="12616180" y="2815590"/>
                    <a:pt x="12586971" y="2842260"/>
                    <a:pt x="12556490" y="2865120"/>
                  </a:cubicBezTo>
                  <a:cubicBezTo>
                    <a:pt x="12526010" y="2886710"/>
                    <a:pt x="12491721" y="2905760"/>
                    <a:pt x="12457430" y="2919730"/>
                  </a:cubicBezTo>
                  <a:cubicBezTo>
                    <a:pt x="12421871" y="2934970"/>
                    <a:pt x="12383771" y="2945130"/>
                    <a:pt x="12346940" y="2950210"/>
                  </a:cubicBezTo>
                  <a:cubicBezTo>
                    <a:pt x="12308840" y="2955290"/>
                    <a:pt x="12280900" y="2955290"/>
                    <a:pt x="12232640" y="2952750"/>
                  </a:cubicBezTo>
                  <a:cubicBezTo>
                    <a:pt x="12143740" y="2946400"/>
                    <a:pt x="12018010" y="2915920"/>
                    <a:pt x="11860530" y="2895600"/>
                  </a:cubicBezTo>
                  <a:cubicBezTo>
                    <a:pt x="11591290" y="2860040"/>
                    <a:pt x="11142980" y="2806700"/>
                    <a:pt x="10758171" y="2780030"/>
                  </a:cubicBezTo>
                  <a:cubicBezTo>
                    <a:pt x="10337800" y="2750820"/>
                    <a:pt x="9883140" y="2759710"/>
                    <a:pt x="9436100" y="2733040"/>
                  </a:cubicBezTo>
                  <a:cubicBezTo>
                    <a:pt x="8972550" y="2705100"/>
                    <a:pt x="8464550" y="2656840"/>
                    <a:pt x="8023860" y="2613660"/>
                  </a:cubicBezTo>
                  <a:cubicBezTo>
                    <a:pt x="7635240" y="2574290"/>
                    <a:pt x="7293610" y="2515870"/>
                    <a:pt x="6927850" y="2487930"/>
                  </a:cubicBezTo>
                  <a:cubicBezTo>
                    <a:pt x="6565900" y="2461260"/>
                    <a:pt x="6262370" y="2453640"/>
                    <a:pt x="5842000" y="2447290"/>
                  </a:cubicBezTo>
                  <a:cubicBezTo>
                    <a:pt x="5257800" y="2439670"/>
                    <a:pt x="4448810" y="2456180"/>
                    <a:pt x="3751580" y="2466340"/>
                  </a:cubicBezTo>
                  <a:cubicBezTo>
                    <a:pt x="3051810" y="2475230"/>
                    <a:pt x="2200910" y="2524760"/>
                    <a:pt x="1652270" y="2503170"/>
                  </a:cubicBezTo>
                  <a:cubicBezTo>
                    <a:pt x="1295400" y="2489200"/>
                    <a:pt x="928370" y="2395220"/>
                    <a:pt x="774700" y="2419350"/>
                  </a:cubicBezTo>
                  <a:cubicBezTo>
                    <a:pt x="717550" y="2428240"/>
                    <a:pt x="699770" y="2456180"/>
                    <a:pt x="660400" y="2467610"/>
                  </a:cubicBezTo>
                  <a:cubicBezTo>
                    <a:pt x="621030" y="2479040"/>
                    <a:pt x="579120" y="2486660"/>
                    <a:pt x="538480" y="2487930"/>
                  </a:cubicBezTo>
                  <a:cubicBezTo>
                    <a:pt x="497840" y="2489200"/>
                    <a:pt x="454660" y="2486660"/>
                    <a:pt x="414020" y="2477770"/>
                  </a:cubicBezTo>
                  <a:cubicBezTo>
                    <a:pt x="374650" y="2470150"/>
                    <a:pt x="334010" y="2457450"/>
                    <a:pt x="297180" y="2439670"/>
                  </a:cubicBezTo>
                  <a:cubicBezTo>
                    <a:pt x="259080" y="2421890"/>
                    <a:pt x="223520" y="2399030"/>
                    <a:pt x="191770" y="2373630"/>
                  </a:cubicBezTo>
                  <a:cubicBezTo>
                    <a:pt x="160020" y="2346960"/>
                    <a:pt x="130810" y="2316480"/>
                    <a:pt x="105410" y="2284730"/>
                  </a:cubicBezTo>
                  <a:cubicBezTo>
                    <a:pt x="81280" y="2251710"/>
                    <a:pt x="59690" y="2214880"/>
                    <a:pt x="43180" y="2176780"/>
                  </a:cubicBezTo>
                  <a:cubicBezTo>
                    <a:pt x="26670" y="2138680"/>
                    <a:pt x="15240" y="2098040"/>
                    <a:pt x="8890" y="2057400"/>
                  </a:cubicBezTo>
                  <a:cubicBezTo>
                    <a:pt x="1270" y="2018030"/>
                    <a:pt x="0" y="1974850"/>
                    <a:pt x="3810" y="1934210"/>
                  </a:cubicBezTo>
                  <a:cubicBezTo>
                    <a:pt x="6350" y="1893570"/>
                    <a:pt x="15240" y="1851660"/>
                    <a:pt x="27940" y="1812290"/>
                  </a:cubicBezTo>
                  <a:cubicBezTo>
                    <a:pt x="40640" y="1772920"/>
                    <a:pt x="58420" y="1734820"/>
                    <a:pt x="80010" y="1700530"/>
                  </a:cubicBezTo>
                  <a:cubicBezTo>
                    <a:pt x="102870" y="1664970"/>
                    <a:pt x="125730" y="1635760"/>
                    <a:pt x="158750" y="1604010"/>
                  </a:cubicBezTo>
                  <a:cubicBezTo>
                    <a:pt x="200660" y="1564640"/>
                    <a:pt x="246380" y="1525270"/>
                    <a:pt x="316230" y="1485900"/>
                  </a:cubicBezTo>
                  <a:cubicBezTo>
                    <a:pt x="434340" y="1421130"/>
                    <a:pt x="643890" y="1347470"/>
                    <a:pt x="817880" y="1290320"/>
                  </a:cubicBezTo>
                  <a:cubicBezTo>
                    <a:pt x="999490" y="1229360"/>
                    <a:pt x="1184910" y="1176020"/>
                    <a:pt x="1386840" y="1131570"/>
                  </a:cubicBezTo>
                  <a:cubicBezTo>
                    <a:pt x="1611630" y="1082040"/>
                    <a:pt x="1879600" y="1056640"/>
                    <a:pt x="2105660" y="1013460"/>
                  </a:cubicBezTo>
                  <a:cubicBezTo>
                    <a:pt x="2308860" y="975360"/>
                    <a:pt x="2495550" y="927100"/>
                    <a:pt x="2683510" y="891540"/>
                  </a:cubicBezTo>
                  <a:cubicBezTo>
                    <a:pt x="2860040" y="857250"/>
                    <a:pt x="3013710" y="830580"/>
                    <a:pt x="3200400" y="800100"/>
                  </a:cubicBezTo>
                  <a:cubicBezTo>
                    <a:pt x="3418840" y="764540"/>
                    <a:pt x="3634740" y="716280"/>
                    <a:pt x="3915410" y="688340"/>
                  </a:cubicBezTo>
                  <a:cubicBezTo>
                    <a:pt x="4311650" y="648970"/>
                    <a:pt x="4752340" y="641350"/>
                    <a:pt x="5355590" y="624840"/>
                  </a:cubicBezTo>
                  <a:cubicBezTo>
                    <a:pt x="6377940" y="598170"/>
                    <a:pt x="8411210" y="631190"/>
                    <a:pt x="9481820" y="586740"/>
                  </a:cubicBezTo>
                  <a:cubicBezTo>
                    <a:pt x="10165080" y="558800"/>
                    <a:pt x="10922000" y="455930"/>
                    <a:pt x="11158220" y="462280"/>
                  </a:cubicBezTo>
                  <a:cubicBezTo>
                    <a:pt x="11220450" y="464820"/>
                    <a:pt x="11239500" y="468630"/>
                    <a:pt x="11277600" y="478790"/>
                  </a:cubicBezTo>
                  <a:cubicBezTo>
                    <a:pt x="11315700" y="487680"/>
                    <a:pt x="11355070" y="502920"/>
                    <a:pt x="11390630" y="521970"/>
                  </a:cubicBezTo>
                  <a:cubicBezTo>
                    <a:pt x="11424920" y="541020"/>
                    <a:pt x="11459210" y="565150"/>
                    <a:pt x="11488420" y="591820"/>
                  </a:cubicBezTo>
                  <a:cubicBezTo>
                    <a:pt x="11518900" y="618490"/>
                    <a:pt x="11545570" y="650240"/>
                    <a:pt x="11568430" y="683260"/>
                  </a:cubicBezTo>
                  <a:cubicBezTo>
                    <a:pt x="11590020" y="716280"/>
                    <a:pt x="11609070" y="753110"/>
                    <a:pt x="11623040" y="789940"/>
                  </a:cubicBezTo>
                  <a:cubicBezTo>
                    <a:pt x="11637010" y="828040"/>
                    <a:pt x="11645900" y="868680"/>
                    <a:pt x="11650980" y="908050"/>
                  </a:cubicBezTo>
                  <a:cubicBezTo>
                    <a:pt x="11654790" y="947420"/>
                    <a:pt x="11654790" y="989330"/>
                    <a:pt x="11649710" y="1028700"/>
                  </a:cubicBezTo>
                  <a:cubicBezTo>
                    <a:pt x="11644630" y="1068070"/>
                    <a:pt x="11634470" y="1108710"/>
                    <a:pt x="11619230" y="1145540"/>
                  </a:cubicBezTo>
                  <a:cubicBezTo>
                    <a:pt x="11605260" y="1182370"/>
                    <a:pt x="11584940" y="1219200"/>
                    <a:pt x="11562080" y="1252220"/>
                  </a:cubicBezTo>
                  <a:cubicBezTo>
                    <a:pt x="11539220" y="1283970"/>
                    <a:pt x="11511280" y="1315720"/>
                    <a:pt x="11480800" y="1341120"/>
                  </a:cubicBezTo>
                  <a:cubicBezTo>
                    <a:pt x="11451590" y="1367790"/>
                    <a:pt x="11417300" y="1390650"/>
                    <a:pt x="11381740" y="1408430"/>
                  </a:cubicBezTo>
                  <a:cubicBezTo>
                    <a:pt x="11346180" y="1427480"/>
                    <a:pt x="11306810" y="1441450"/>
                    <a:pt x="11267440" y="1450340"/>
                  </a:cubicBezTo>
                  <a:cubicBezTo>
                    <a:pt x="11229340" y="1460500"/>
                    <a:pt x="11197590" y="1461770"/>
                    <a:pt x="11148060" y="1464310"/>
                  </a:cubicBezTo>
                  <a:cubicBezTo>
                    <a:pt x="11064240" y="1468120"/>
                    <a:pt x="10939780" y="1463040"/>
                    <a:pt x="10812780" y="1455420"/>
                  </a:cubicBezTo>
                  <a:cubicBezTo>
                    <a:pt x="10645140" y="1446530"/>
                    <a:pt x="10454640" y="1421130"/>
                    <a:pt x="10226040" y="1404620"/>
                  </a:cubicBezTo>
                  <a:cubicBezTo>
                    <a:pt x="9904730" y="1383030"/>
                    <a:pt x="9470390" y="1358900"/>
                    <a:pt x="9070340" y="1343660"/>
                  </a:cubicBezTo>
                  <a:cubicBezTo>
                    <a:pt x="8637270" y="1325880"/>
                    <a:pt x="8210550" y="1338580"/>
                    <a:pt x="7719060" y="1306830"/>
                  </a:cubicBezTo>
                  <a:cubicBezTo>
                    <a:pt x="7124700" y="1268730"/>
                    <a:pt x="6396990" y="1178560"/>
                    <a:pt x="5753100" y="1106170"/>
                  </a:cubicBezTo>
                  <a:cubicBezTo>
                    <a:pt x="5129530" y="1036320"/>
                    <a:pt x="4342130" y="919480"/>
                    <a:pt x="3911600" y="878840"/>
                  </a:cubicBezTo>
                  <a:cubicBezTo>
                    <a:pt x="3680460" y="857250"/>
                    <a:pt x="3606800" y="850900"/>
                    <a:pt x="3378200" y="843280"/>
                  </a:cubicBezTo>
                  <a:cubicBezTo>
                    <a:pt x="2966720" y="829310"/>
                    <a:pt x="2152650" y="825500"/>
                    <a:pt x="1656080" y="836930"/>
                  </a:cubicBezTo>
                  <a:cubicBezTo>
                    <a:pt x="1278890" y="844550"/>
                    <a:pt x="821690" y="889000"/>
                    <a:pt x="657860" y="885190"/>
                  </a:cubicBezTo>
                  <a:cubicBezTo>
                    <a:pt x="604520" y="883920"/>
                    <a:pt x="585470" y="882650"/>
                    <a:pt x="551180" y="875030"/>
                  </a:cubicBezTo>
                  <a:cubicBezTo>
                    <a:pt x="516890" y="867410"/>
                    <a:pt x="482600" y="855980"/>
                    <a:pt x="450850" y="839470"/>
                  </a:cubicBezTo>
                  <a:cubicBezTo>
                    <a:pt x="419100" y="824230"/>
                    <a:pt x="388620" y="803910"/>
                    <a:pt x="360680" y="781050"/>
                  </a:cubicBezTo>
                  <a:cubicBezTo>
                    <a:pt x="334010" y="758190"/>
                    <a:pt x="308610" y="731520"/>
                    <a:pt x="288290" y="703580"/>
                  </a:cubicBezTo>
                  <a:cubicBezTo>
                    <a:pt x="267970" y="674370"/>
                    <a:pt x="248920" y="642620"/>
                    <a:pt x="236220" y="609600"/>
                  </a:cubicBezTo>
                  <a:cubicBezTo>
                    <a:pt x="222250" y="576580"/>
                    <a:pt x="213360" y="542290"/>
                    <a:pt x="208280" y="506730"/>
                  </a:cubicBezTo>
                  <a:cubicBezTo>
                    <a:pt x="203200" y="471170"/>
                    <a:pt x="201930" y="435610"/>
                    <a:pt x="205740" y="400050"/>
                  </a:cubicBezTo>
                  <a:cubicBezTo>
                    <a:pt x="208280" y="364490"/>
                    <a:pt x="217170" y="328930"/>
                    <a:pt x="228600" y="295910"/>
                  </a:cubicBezTo>
                  <a:cubicBezTo>
                    <a:pt x="240030" y="261620"/>
                    <a:pt x="256540" y="229870"/>
                    <a:pt x="275590" y="199390"/>
                  </a:cubicBezTo>
                  <a:cubicBezTo>
                    <a:pt x="294640" y="170180"/>
                    <a:pt x="318770" y="142240"/>
                    <a:pt x="344170" y="118110"/>
                  </a:cubicBezTo>
                  <a:cubicBezTo>
                    <a:pt x="370840" y="93980"/>
                    <a:pt x="400050" y="72390"/>
                    <a:pt x="430530" y="55880"/>
                  </a:cubicBezTo>
                  <a:cubicBezTo>
                    <a:pt x="462280" y="38100"/>
                    <a:pt x="495300" y="24130"/>
                    <a:pt x="529590" y="15240"/>
                  </a:cubicBezTo>
                  <a:cubicBezTo>
                    <a:pt x="563880" y="5080"/>
                    <a:pt x="635000" y="0"/>
                    <a:pt x="635000" y="0"/>
                  </a:cubicBezTo>
                </a:path>
              </a:pathLst>
            </a:custGeom>
            <a:solidFill>
              <a:srgbClr val="F3DAC2">
                <a:alpha val="72941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6" id="6"/>
          <p:cNvSpPr/>
          <p:nvPr/>
        </p:nvSpPr>
        <p:spPr>
          <a:xfrm flipH="false" flipV="false" rot="471253">
            <a:off x="-188138" y="5446464"/>
            <a:ext cx="4833207" cy="5814384"/>
          </a:xfrm>
          <a:custGeom>
            <a:avLst/>
            <a:gdLst/>
            <a:ahLst/>
            <a:cxnLst/>
            <a:rect r="r" b="b" t="t" l="l"/>
            <a:pathLst>
              <a:path h="5814384" w="4833207">
                <a:moveTo>
                  <a:pt x="0" y="0"/>
                </a:moveTo>
                <a:lnTo>
                  <a:pt x="4833207" y="0"/>
                </a:lnTo>
                <a:lnTo>
                  <a:pt x="4833207" y="5814384"/>
                </a:lnTo>
                <a:lnTo>
                  <a:pt x="0" y="58143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62623" y="1436231"/>
            <a:ext cx="2904770" cy="2508995"/>
          </a:xfrm>
          <a:custGeom>
            <a:avLst/>
            <a:gdLst/>
            <a:ahLst/>
            <a:cxnLst/>
            <a:rect r="r" b="b" t="t" l="l"/>
            <a:pathLst>
              <a:path h="2508995" w="2904770">
                <a:moveTo>
                  <a:pt x="0" y="0"/>
                </a:moveTo>
                <a:lnTo>
                  <a:pt x="2904769" y="0"/>
                </a:lnTo>
                <a:lnTo>
                  <a:pt x="2904769" y="2508994"/>
                </a:lnTo>
                <a:lnTo>
                  <a:pt x="0" y="25089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152024" y="4901816"/>
            <a:ext cx="2929484" cy="2208098"/>
          </a:xfrm>
          <a:custGeom>
            <a:avLst/>
            <a:gdLst/>
            <a:ahLst/>
            <a:cxnLst/>
            <a:rect r="r" b="b" t="t" l="l"/>
            <a:pathLst>
              <a:path h="2208098" w="2929484">
                <a:moveTo>
                  <a:pt x="0" y="0"/>
                </a:moveTo>
                <a:lnTo>
                  <a:pt x="2929484" y="0"/>
                </a:lnTo>
                <a:lnTo>
                  <a:pt x="2929484" y="2208098"/>
                </a:lnTo>
                <a:lnTo>
                  <a:pt x="0" y="22080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81948" y="263945"/>
            <a:ext cx="5869636" cy="4356082"/>
          </a:xfrm>
          <a:custGeom>
            <a:avLst/>
            <a:gdLst/>
            <a:ahLst/>
            <a:cxnLst/>
            <a:rect r="r" b="b" t="t" l="l"/>
            <a:pathLst>
              <a:path h="4356082" w="5869636">
                <a:moveTo>
                  <a:pt x="0" y="0"/>
                </a:moveTo>
                <a:lnTo>
                  <a:pt x="5869636" y="0"/>
                </a:lnTo>
                <a:lnTo>
                  <a:pt x="5869636" y="4356082"/>
                </a:lnTo>
                <a:lnTo>
                  <a:pt x="0" y="43560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68705" y="668655"/>
            <a:ext cx="525780" cy="781050"/>
            <a:chOff x="0" y="0"/>
            <a:chExt cx="701040" cy="1041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46990" y="48260"/>
              <a:ext cx="610870" cy="947420"/>
            </a:xfrm>
            <a:custGeom>
              <a:avLst/>
              <a:gdLst/>
              <a:ahLst/>
              <a:cxnLst/>
              <a:rect r="r" b="b" t="t" l="l"/>
              <a:pathLst>
                <a:path h="947420" w="610870">
                  <a:moveTo>
                    <a:pt x="469900" y="908050"/>
                  </a:moveTo>
                  <a:cubicBezTo>
                    <a:pt x="224790" y="467360"/>
                    <a:pt x="101600" y="295910"/>
                    <a:pt x="54610" y="205740"/>
                  </a:cubicBezTo>
                  <a:cubicBezTo>
                    <a:pt x="30480" y="160020"/>
                    <a:pt x="12700" y="130810"/>
                    <a:pt x="7620" y="97790"/>
                  </a:cubicBezTo>
                  <a:cubicBezTo>
                    <a:pt x="5080" y="73660"/>
                    <a:pt x="6350" y="48260"/>
                    <a:pt x="15240" y="31750"/>
                  </a:cubicBezTo>
                  <a:cubicBezTo>
                    <a:pt x="24130" y="19050"/>
                    <a:pt x="39370" y="8890"/>
                    <a:pt x="52070" y="3810"/>
                  </a:cubicBezTo>
                  <a:cubicBezTo>
                    <a:pt x="66040" y="0"/>
                    <a:pt x="85090" y="0"/>
                    <a:pt x="97790" y="5080"/>
                  </a:cubicBezTo>
                  <a:cubicBezTo>
                    <a:pt x="111760" y="8890"/>
                    <a:pt x="125730" y="20320"/>
                    <a:pt x="134620" y="33020"/>
                  </a:cubicBezTo>
                  <a:cubicBezTo>
                    <a:pt x="142240" y="44450"/>
                    <a:pt x="148590" y="62230"/>
                    <a:pt x="146050" y="77470"/>
                  </a:cubicBezTo>
                  <a:cubicBezTo>
                    <a:pt x="143510" y="95250"/>
                    <a:pt x="128270" y="124460"/>
                    <a:pt x="111760" y="134620"/>
                  </a:cubicBezTo>
                  <a:cubicBezTo>
                    <a:pt x="93980" y="143510"/>
                    <a:pt x="60960" y="143510"/>
                    <a:pt x="44450" y="137160"/>
                  </a:cubicBezTo>
                  <a:cubicBezTo>
                    <a:pt x="29210" y="132080"/>
                    <a:pt x="17780" y="118110"/>
                    <a:pt x="11430" y="105410"/>
                  </a:cubicBezTo>
                  <a:cubicBezTo>
                    <a:pt x="5080" y="92710"/>
                    <a:pt x="0" y="74930"/>
                    <a:pt x="3810" y="59690"/>
                  </a:cubicBezTo>
                  <a:cubicBezTo>
                    <a:pt x="8890" y="41910"/>
                    <a:pt x="29210" y="16510"/>
                    <a:pt x="45720" y="7620"/>
                  </a:cubicBezTo>
                  <a:cubicBezTo>
                    <a:pt x="58420" y="0"/>
                    <a:pt x="76200" y="0"/>
                    <a:pt x="90170" y="2540"/>
                  </a:cubicBezTo>
                  <a:cubicBezTo>
                    <a:pt x="105410" y="6350"/>
                    <a:pt x="116840" y="11430"/>
                    <a:pt x="129540" y="26670"/>
                  </a:cubicBezTo>
                  <a:cubicBezTo>
                    <a:pt x="158750" y="59690"/>
                    <a:pt x="182880" y="158750"/>
                    <a:pt x="222250" y="231140"/>
                  </a:cubicBezTo>
                  <a:cubicBezTo>
                    <a:pt x="273050" y="321310"/>
                    <a:pt x="354330" y="422910"/>
                    <a:pt x="416560" y="521970"/>
                  </a:cubicBezTo>
                  <a:cubicBezTo>
                    <a:pt x="480060" y="623570"/>
                    <a:pt x="581660" y="765810"/>
                    <a:pt x="601980" y="834390"/>
                  </a:cubicBezTo>
                  <a:cubicBezTo>
                    <a:pt x="609600" y="864870"/>
                    <a:pt x="610870" y="886460"/>
                    <a:pt x="603250" y="904240"/>
                  </a:cubicBezTo>
                  <a:cubicBezTo>
                    <a:pt x="596900" y="920750"/>
                    <a:pt x="579120" y="934720"/>
                    <a:pt x="563880" y="941070"/>
                  </a:cubicBezTo>
                  <a:cubicBezTo>
                    <a:pt x="548640" y="947420"/>
                    <a:pt x="527050" y="947420"/>
                    <a:pt x="510540" y="942340"/>
                  </a:cubicBezTo>
                  <a:cubicBezTo>
                    <a:pt x="495300" y="937260"/>
                    <a:pt x="469900" y="908050"/>
                    <a:pt x="469900" y="90805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1691640" y="829627"/>
            <a:ext cx="230505" cy="530543"/>
            <a:chOff x="0" y="0"/>
            <a:chExt cx="307340" cy="70739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0800" y="48260"/>
              <a:ext cx="208280" cy="610870"/>
            </a:xfrm>
            <a:custGeom>
              <a:avLst/>
              <a:gdLst/>
              <a:ahLst/>
              <a:cxnLst/>
              <a:rect r="r" b="b" t="t" l="l"/>
              <a:pathLst>
                <a:path h="610870" w="208280">
                  <a:moveTo>
                    <a:pt x="0" y="525780"/>
                  </a:moveTo>
                  <a:cubicBezTo>
                    <a:pt x="11430" y="243840"/>
                    <a:pt x="62230" y="142240"/>
                    <a:pt x="50800" y="104140"/>
                  </a:cubicBezTo>
                  <a:cubicBezTo>
                    <a:pt x="45720" y="87630"/>
                    <a:pt x="21590" y="82550"/>
                    <a:pt x="19050" y="73660"/>
                  </a:cubicBezTo>
                  <a:cubicBezTo>
                    <a:pt x="17780" y="66040"/>
                    <a:pt x="20320" y="60960"/>
                    <a:pt x="25400" y="53340"/>
                  </a:cubicBezTo>
                  <a:cubicBezTo>
                    <a:pt x="31750" y="40640"/>
                    <a:pt x="49530" y="19050"/>
                    <a:pt x="66040" y="10160"/>
                  </a:cubicBezTo>
                  <a:cubicBezTo>
                    <a:pt x="83820" y="2540"/>
                    <a:pt x="107950" y="1270"/>
                    <a:pt x="125730" y="6350"/>
                  </a:cubicBezTo>
                  <a:cubicBezTo>
                    <a:pt x="144780" y="11430"/>
                    <a:pt x="163830" y="26670"/>
                    <a:pt x="173990" y="41910"/>
                  </a:cubicBezTo>
                  <a:cubicBezTo>
                    <a:pt x="184150" y="58420"/>
                    <a:pt x="194310" y="83820"/>
                    <a:pt x="185420" y="101600"/>
                  </a:cubicBezTo>
                  <a:cubicBezTo>
                    <a:pt x="173990" y="127000"/>
                    <a:pt x="96520" y="167640"/>
                    <a:pt x="68580" y="163830"/>
                  </a:cubicBezTo>
                  <a:cubicBezTo>
                    <a:pt x="50800" y="162560"/>
                    <a:pt x="36830" y="144780"/>
                    <a:pt x="29210" y="128270"/>
                  </a:cubicBezTo>
                  <a:cubicBezTo>
                    <a:pt x="20320" y="107950"/>
                    <a:pt x="16510" y="69850"/>
                    <a:pt x="26670" y="49530"/>
                  </a:cubicBezTo>
                  <a:cubicBezTo>
                    <a:pt x="36830" y="27940"/>
                    <a:pt x="69850" y="7620"/>
                    <a:pt x="91440" y="3810"/>
                  </a:cubicBezTo>
                  <a:cubicBezTo>
                    <a:pt x="109220" y="0"/>
                    <a:pt x="129540" y="5080"/>
                    <a:pt x="143510" y="13970"/>
                  </a:cubicBezTo>
                  <a:cubicBezTo>
                    <a:pt x="158750" y="21590"/>
                    <a:pt x="173990" y="36830"/>
                    <a:pt x="180340" y="53340"/>
                  </a:cubicBezTo>
                  <a:cubicBezTo>
                    <a:pt x="186690" y="74930"/>
                    <a:pt x="185420" y="113030"/>
                    <a:pt x="172720" y="132080"/>
                  </a:cubicBezTo>
                  <a:cubicBezTo>
                    <a:pt x="161290" y="152400"/>
                    <a:pt x="128270" y="170180"/>
                    <a:pt x="104140" y="171450"/>
                  </a:cubicBezTo>
                  <a:cubicBezTo>
                    <a:pt x="81280" y="171450"/>
                    <a:pt x="46990" y="154940"/>
                    <a:pt x="34290" y="135890"/>
                  </a:cubicBezTo>
                  <a:cubicBezTo>
                    <a:pt x="20320" y="116840"/>
                    <a:pt x="15240" y="80010"/>
                    <a:pt x="22860" y="57150"/>
                  </a:cubicBezTo>
                  <a:cubicBezTo>
                    <a:pt x="31750" y="35560"/>
                    <a:pt x="64770" y="12700"/>
                    <a:pt x="82550" y="5080"/>
                  </a:cubicBezTo>
                  <a:cubicBezTo>
                    <a:pt x="92710" y="1270"/>
                    <a:pt x="107950" y="0"/>
                    <a:pt x="109220" y="2540"/>
                  </a:cubicBezTo>
                  <a:cubicBezTo>
                    <a:pt x="111760" y="10160"/>
                    <a:pt x="24130" y="77470"/>
                    <a:pt x="19050" y="73660"/>
                  </a:cubicBezTo>
                  <a:cubicBezTo>
                    <a:pt x="15240" y="69850"/>
                    <a:pt x="26670" y="46990"/>
                    <a:pt x="35560" y="35560"/>
                  </a:cubicBezTo>
                  <a:cubicBezTo>
                    <a:pt x="43180" y="25400"/>
                    <a:pt x="53340" y="15240"/>
                    <a:pt x="66040" y="10160"/>
                  </a:cubicBezTo>
                  <a:cubicBezTo>
                    <a:pt x="82550" y="3810"/>
                    <a:pt x="109220" y="2540"/>
                    <a:pt x="125730" y="6350"/>
                  </a:cubicBezTo>
                  <a:cubicBezTo>
                    <a:pt x="139700" y="8890"/>
                    <a:pt x="151130" y="17780"/>
                    <a:pt x="161290" y="26670"/>
                  </a:cubicBezTo>
                  <a:cubicBezTo>
                    <a:pt x="170180" y="35560"/>
                    <a:pt x="176530" y="44450"/>
                    <a:pt x="182880" y="60960"/>
                  </a:cubicBezTo>
                  <a:cubicBezTo>
                    <a:pt x="193040" y="88900"/>
                    <a:pt x="208280" y="144780"/>
                    <a:pt x="205740" y="186690"/>
                  </a:cubicBezTo>
                  <a:cubicBezTo>
                    <a:pt x="203200" y="229870"/>
                    <a:pt x="173990" y="264160"/>
                    <a:pt x="165100" y="314960"/>
                  </a:cubicBezTo>
                  <a:cubicBezTo>
                    <a:pt x="153670" y="383540"/>
                    <a:pt x="173990" y="523240"/>
                    <a:pt x="158750" y="563880"/>
                  </a:cubicBezTo>
                  <a:cubicBezTo>
                    <a:pt x="151130" y="581660"/>
                    <a:pt x="143510" y="586740"/>
                    <a:pt x="132080" y="594360"/>
                  </a:cubicBezTo>
                  <a:cubicBezTo>
                    <a:pt x="116840" y="603250"/>
                    <a:pt x="92710" y="610870"/>
                    <a:pt x="73660" y="608330"/>
                  </a:cubicBezTo>
                  <a:cubicBezTo>
                    <a:pt x="55880" y="605790"/>
                    <a:pt x="34290" y="594360"/>
                    <a:pt x="21590" y="581660"/>
                  </a:cubicBezTo>
                  <a:cubicBezTo>
                    <a:pt x="8890" y="567690"/>
                    <a:pt x="0" y="525780"/>
                    <a:pt x="0" y="52578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746760" y="1119188"/>
            <a:ext cx="501968" cy="391478"/>
            <a:chOff x="0" y="0"/>
            <a:chExt cx="669290" cy="52197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9530" y="49530"/>
              <a:ext cx="570230" cy="424180"/>
            </a:xfrm>
            <a:custGeom>
              <a:avLst/>
              <a:gdLst/>
              <a:ahLst/>
              <a:cxnLst/>
              <a:rect r="r" b="b" t="t" l="l"/>
              <a:pathLst>
                <a:path h="424180" w="570230">
                  <a:moveTo>
                    <a:pt x="443230" y="410210"/>
                  </a:moveTo>
                  <a:cubicBezTo>
                    <a:pt x="3810" y="115570"/>
                    <a:pt x="2540" y="101600"/>
                    <a:pt x="1270" y="85090"/>
                  </a:cubicBezTo>
                  <a:cubicBezTo>
                    <a:pt x="1270" y="68580"/>
                    <a:pt x="5080" y="48260"/>
                    <a:pt x="17780" y="35560"/>
                  </a:cubicBezTo>
                  <a:cubicBezTo>
                    <a:pt x="31750" y="19050"/>
                    <a:pt x="63500" y="0"/>
                    <a:pt x="86360" y="1270"/>
                  </a:cubicBezTo>
                  <a:cubicBezTo>
                    <a:pt x="109220" y="1270"/>
                    <a:pt x="140970" y="21590"/>
                    <a:pt x="153670" y="39370"/>
                  </a:cubicBezTo>
                  <a:cubicBezTo>
                    <a:pt x="165100" y="53340"/>
                    <a:pt x="167640" y="73660"/>
                    <a:pt x="166370" y="90170"/>
                  </a:cubicBezTo>
                  <a:cubicBezTo>
                    <a:pt x="165100" y="106680"/>
                    <a:pt x="158750" y="127000"/>
                    <a:pt x="146050" y="138430"/>
                  </a:cubicBezTo>
                  <a:cubicBezTo>
                    <a:pt x="130810" y="153670"/>
                    <a:pt x="93980" y="166370"/>
                    <a:pt x="72390" y="165100"/>
                  </a:cubicBezTo>
                  <a:cubicBezTo>
                    <a:pt x="55880" y="163830"/>
                    <a:pt x="36830" y="153670"/>
                    <a:pt x="25400" y="142240"/>
                  </a:cubicBezTo>
                  <a:cubicBezTo>
                    <a:pt x="13970" y="129540"/>
                    <a:pt x="5080" y="110490"/>
                    <a:pt x="2540" y="93980"/>
                  </a:cubicBezTo>
                  <a:cubicBezTo>
                    <a:pt x="0" y="77470"/>
                    <a:pt x="3810" y="57150"/>
                    <a:pt x="12700" y="41910"/>
                  </a:cubicBezTo>
                  <a:cubicBezTo>
                    <a:pt x="20320" y="27940"/>
                    <a:pt x="35560" y="12700"/>
                    <a:pt x="52070" y="7620"/>
                  </a:cubicBezTo>
                  <a:cubicBezTo>
                    <a:pt x="72390" y="0"/>
                    <a:pt x="101600" y="3810"/>
                    <a:pt x="129540" y="13970"/>
                  </a:cubicBezTo>
                  <a:cubicBezTo>
                    <a:pt x="171450" y="29210"/>
                    <a:pt x="214630" y="80010"/>
                    <a:pt x="270510" y="116840"/>
                  </a:cubicBezTo>
                  <a:cubicBezTo>
                    <a:pt x="345440" y="166370"/>
                    <a:pt x="504190" y="234950"/>
                    <a:pt x="544830" y="280670"/>
                  </a:cubicBezTo>
                  <a:cubicBezTo>
                    <a:pt x="562610" y="299720"/>
                    <a:pt x="567690" y="316230"/>
                    <a:pt x="568960" y="334010"/>
                  </a:cubicBezTo>
                  <a:cubicBezTo>
                    <a:pt x="570230" y="351790"/>
                    <a:pt x="562610" y="375920"/>
                    <a:pt x="551180" y="389890"/>
                  </a:cubicBezTo>
                  <a:cubicBezTo>
                    <a:pt x="541020" y="405130"/>
                    <a:pt x="519430" y="417830"/>
                    <a:pt x="501650" y="420370"/>
                  </a:cubicBezTo>
                  <a:cubicBezTo>
                    <a:pt x="483870" y="424180"/>
                    <a:pt x="443230" y="410210"/>
                    <a:pt x="443230" y="41021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15099982" y="6836093"/>
            <a:ext cx="1104900" cy="573405"/>
            <a:chOff x="0" y="0"/>
            <a:chExt cx="1473200" cy="7645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6990" y="57150"/>
              <a:ext cx="1377950" cy="657860"/>
            </a:xfrm>
            <a:custGeom>
              <a:avLst/>
              <a:gdLst/>
              <a:ahLst/>
              <a:cxnLst/>
              <a:rect r="r" b="b" t="t" l="l"/>
              <a:pathLst>
                <a:path h="657860" w="1377950">
                  <a:moveTo>
                    <a:pt x="74930" y="0"/>
                  </a:moveTo>
                  <a:cubicBezTo>
                    <a:pt x="334010" y="7620"/>
                    <a:pt x="359410" y="39370"/>
                    <a:pt x="394970" y="71120"/>
                  </a:cubicBezTo>
                  <a:cubicBezTo>
                    <a:pt x="439420" y="110490"/>
                    <a:pt x="473710" y="190500"/>
                    <a:pt x="532130" y="214630"/>
                  </a:cubicBezTo>
                  <a:cubicBezTo>
                    <a:pt x="596900" y="242570"/>
                    <a:pt x="704850" y="205740"/>
                    <a:pt x="772160" y="212090"/>
                  </a:cubicBezTo>
                  <a:cubicBezTo>
                    <a:pt x="820420" y="217170"/>
                    <a:pt x="861060" y="212090"/>
                    <a:pt x="897890" y="237490"/>
                  </a:cubicBezTo>
                  <a:cubicBezTo>
                    <a:pt x="943610" y="269240"/>
                    <a:pt x="957580" y="387350"/>
                    <a:pt x="1009650" y="419100"/>
                  </a:cubicBezTo>
                  <a:cubicBezTo>
                    <a:pt x="1059180" y="447040"/>
                    <a:pt x="1144270" y="420370"/>
                    <a:pt x="1198880" y="426720"/>
                  </a:cubicBezTo>
                  <a:cubicBezTo>
                    <a:pt x="1243330" y="431800"/>
                    <a:pt x="1286510" y="427990"/>
                    <a:pt x="1315720" y="448310"/>
                  </a:cubicBezTo>
                  <a:cubicBezTo>
                    <a:pt x="1344930" y="467360"/>
                    <a:pt x="1366520" y="516890"/>
                    <a:pt x="1374140" y="543560"/>
                  </a:cubicBezTo>
                  <a:cubicBezTo>
                    <a:pt x="1377950" y="560070"/>
                    <a:pt x="1376680" y="574040"/>
                    <a:pt x="1371600" y="588010"/>
                  </a:cubicBezTo>
                  <a:cubicBezTo>
                    <a:pt x="1367790" y="601980"/>
                    <a:pt x="1361440" y="615950"/>
                    <a:pt x="1350010" y="627380"/>
                  </a:cubicBezTo>
                  <a:cubicBezTo>
                    <a:pt x="1336040" y="640080"/>
                    <a:pt x="1308100" y="652780"/>
                    <a:pt x="1290320" y="655320"/>
                  </a:cubicBezTo>
                  <a:cubicBezTo>
                    <a:pt x="1273810" y="657860"/>
                    <a:pt x="1258570" y="654050"/>
                    <a:pt x="1245870" y="647700"/>
                  </a:cubicBezTo>
                  <a:cubicBezTo>
                    <a:pt x="1231900" y="642620"/>
                    <a:pt x="1209040" y="622300"/>
                    <a:pt x="1210310" y="621030"/>
                  </a:cubicBezTo>
                  <a:cubicBezTo>
                    <a:pt x="1210310" y="619760"/>
                    <a:pt x="1270000" y="654050"/>
                    <a:pt x="1268730" y="655320"/>
                  </a:cubicBezTo>
                  <a:cubicBezTo>
                    <a:pt x="1268730" y="655320"/>
                    <a:pt x="1229360" y="641350"/>
                    <a:pt x="1215390" y="628650"/>
                  </a:cubicBezTo>
                  <a:cubicBezTo>
                    <a:pt x="1202690" y="614680"/>
                    <a:pt x="1192530" y="593090"/>
                    <a:pt x="1189990" y="574040"/>
                  </a:cubicBezTo>
                  <a:cubicBezTo>
                    <a:pt x="1187450" y="556260"/>
                    <a:pt x="1191260" y="532130"/>
                    <a:pt x="1201420" y="515620"/>
                  </a:cubicBezTo>
                  <a:cubicBezTo>
                    <a:pt x="1210310" y="499110"/>
                    <a:pt x="1231900" y="483870"/>
                    <a:pt x="1245870" y="476250"/>
                  </a:cubicBezTo>
                  <a:cubicBezTo>
                    <a:pt x="1256030" y="471170"/>
                    <a:pt x="1263650" y="468630"/>
                    <a:pt x="1275080" y="468630"/>
                  </a:cubicBezTo>
                  <a:cubicBezTo>
                    <a:pt x="1291590" y="468630"/>
                    <a:pt x="1318260" y="476250"/>
                    <a:pt x="1332230" y="483870"/>
                  </a:cubicBezTo>
                  <a:cubicBezTo>
                    <a:pt x="1342390" y="488950"/>
                    <a:pt x="1348740" y="494030"/>
                    <a:pt x="1355090" y="504190"/>
                  </a:cubicBezTo>
                  <a:cubicBezTo>
                    <a:pt x="1363980" y="516890"/>
                    <a:pt x="1374140" y="543560"/>
                    <a:pt x="1375410" y="560070"/>
                  </a:cubicBezTo>
                  <a:cubicBezTo>
                    <a:pt x="1376680" y="571500"/>
                    <a:pt x="1375410" y="579120"/>
                    <a:pt x="1371600" y="590550"/>
                  </a:cubicBezTo>
                  <a:cubicBezTo>
                    <a:pt x="1365250" y="604520"/>
                    <a:pt x="1351280" y="627380"/>
                    <a:pt x="1336040" y="638810"/>
                  </a:cubicBezTo>
                  <a:cubicBezTo>
                    <a:pt x="1320800" y="648970"/>
                    <a:pt x="1295400" y="655320"/>
                    <a:pt x="1278890" y="655320"/>
                  </a:cubicBezTo>
                  <a:cubicBezTo>
                    <a:pt x="1267460" y="656590"/>
                    <a:pt x="1259840" y="655320"/>
                    <a:pt x="1249680" y="650240"/>
                  </a:cubicBezTo>
                  <a:cubicBezTo>
                    <a:pt x="1235710" y="642620"/>
                    <a:pt x="1212850" y="628650"/>
                    <a:pt x="1202690" y="612140"/>
                  </a:cubicBezTo>
                  <a:cubicBezTo>
                    <a:pt x="1193800" y="596900"/>
                    <a:pt x="1187450" y="572770"/>
                    <a:pt x="1188720" y="553720"/>
                  </a:cubicBezTo>
                  <a:cubicBezTo>
                    <a:pt x="1191260" y="535940"/>
                    <a:pt x="1200150" y="513080"/>
                    <a:pt x="1212850" y="499110"/>
                  </a:cubicBezTo>
                  <a:cubicBezTo>
                    <a:pt x="1225550" y="485140"/>
                    <a:pt x="1244600" y="472440"/>
                    <a:pt x="1264920" y="469900"/>
                  </a:cubicBezTo>
                  <a:cubicBezTo>
                    <a:pt x="1290320" y="468630"/>
                    <a:pt x="1337310" y="486410"/>
                    <a:pt x="1355090" y="502920"/>
                  </a:cubicBezTo>
                  <a:cubicBezTo>
                    <a:pt x="1366520" y="514350"/>
                    <a:pt x="1370330" y="529590"/>
                    <a:pt x="1374140" y="543560"/>
                  </a:cubicBezTo>
                  <a:cubicBezTo>
                    <a:pt x="1376680" y="557530"/>
                    <a:pt x="1376680" y="572770"/>
                    <a:pt x="1371600" y="588010"/>
                  </a:cubicBezTo>
                  <a:cubicBezTo>
                    <a:pt x="1365250" y="605790"/>
                    <a:pt x="1347470" y="629920"/>
                    <a:pt x="1332230" y="641350"/>
                  </a:cubicBezTo>
                  <a:cubicBezTo>
                    <a:pt x="1319530" y="650240"/>
                    <a:pt x="1305560" y="655320"/>
                    <a:pt x="1290320" y="655320"/>
                  </a:cubicBezTo>
                  <a:cubicBezTo>
                    <a:pt x="1271270" y="655320"/>
                    <a:pt x="1239520" y="645160"/>
                    <a:pt x="1225550" y="637540"/>
                  </a:cubicBezTo>
                  <a:cubicBezTo>
                    <a:pt x="1217930" y="632460"/>
                    <a:pt x="1209040" y="626110"/>
                    <a:pt x="1210310" y="621030"/>
                  </a:cubicBezTo>
                  <a:cubicBezTo>
                    <a:pt x="1210310" y="617220"/>
                    <a:pt x="1224280" y="613410"/>
                    <a:pt x="1223010" y="612140"/>
                  </a:cubicBezTo>
                  <a:cubicBezTo>
                    <a:pt x="1220470" y="604520"/>
                    <a:pt x="1065530" y="635000"/>
                    <a:pt x="1009650" y="627380"/>
                  </a:cubicBezTo>
                  <a:cubicBezTo>
                    <a:pt x="974090" y="622300"/>
                    <a:pt x="948690" y="615950"/>
                    <a:pt x="923290" y="595630"/>
                  </a:cubicBezTo>
                  <a:cubicBezTo>
                    <a:pt x="891540" y="571500"/>
                    <a:pt x="857250" y="520700"/>
                    <a:pt x="840740" y="482600"/>
                  </a:cubicBezTo>
                  <a:cubicBezTo>
                    <a:pt x="826770" y="452120"/>
                    <a:pt x="848360" y="410210"/>
                    <a:pt x="822960" y="389890"/>
                  </a:cubicBezTo>
                  <a:cubicBezTo>
                    <a:pt x="778510" y="351790"/>
                    <a:pt x="579120" y="402590"/>
                    <a:pt x="495300" y="381000"/>
                  </a:cubicBezTo>
                  <a:cubicBezTo>
                    <a:pt x="439420" y="367030"/>
                    <a:pt x="396240" y="341630"/>
                    <a:pt x="363220" y="311150"/>
                  </a:cubicBezTo>
                  <a:cubicBezTo>
                    <a:pt x="335280" y="287020"/>
                    <a:pt x="328930" y="248920"/>
                    <a:pt x="300990" y="223520"/>
                  </a:cubicBezTo>
                  <a:cubicBezTo>
                    <a:pt x="270510" y="195580"/>
                    <a:pt x="226060" y="163830"/>
                    <a:pt x="186690" y="154940"/>
                  </a:cubicBezTo>
                  <a:cubicBezTo>
                    <a:pt x="151130" y="147320"/>
                    <a:pt x="105410" y="171450"/>
                    <a:pt x="78740" y="168910"/>
                  </a:cubicBezTo>
                  <a:cubicBezTo>
                    <a:pt x="62230" y="166370"/>
                    <a:pt x="52070" y="163830"/>
                    <a:pt x="40640" y="154940"/>
                  </a:cubicBezTo>
                  <a:cubicBezTo>
                    <a:pt x="26670" y="144780"/>
                    <a:pt x="10160" y="123190"/>
                    <a:pt x="5080" y="106680"/>
                  </a:cubicBezTo>
                  <a:cubicBezTo>
                    <a:pt x="0" y="92710"/>
                    <a:pt x="0" y="78740"/>
                    <a:pt x="3810" y="66040"/>
                  </a:cubicBezTo>
                  <a:cubicBezTo>
                    <a:pt x="8890" y="49530"/>
                    <a:pt x="24130" y="26670"/>
                    <a:pt x="36830" y="15240"/>
                  </a:cubicBezTo>
                  <a:cubicBezTo>
                    <a:pt x="48260" y="6350"/>
                    <a:pt x="74930" y="0"/>
                    <a:pt x="74930" y="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16935450" y="6567488"/>
            <a:ext cx="1121092" cy="922020"/>
            <a:chOff x="0" y="0"/>
            <a:chExt cx="1494790" cy="122936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46990" y="44450"/>
              <a:ext cx="1397000" cy="1134110"/>
            </a:xfrm>
            <a:custGeom>
              <a:avLst/>
              <a:gdLst/>
              <a:ahLst/>
              <a:cxnLst/>
              <a:rect r="r" b="b" t="t" l="l"/>
              <a:pathLst>
                <a:path h="1134110" w="1397000">
                  <a:moveTo>
                    <a:pt x="1358900" y="156210"/>
                  </a:moveTo>
                  <a:cubicBezTo>
                    <a:pt x="1261110" y="228600"/>
                    <a:pt x="1245870" y="257810"/>
                    <a:pt x="1230630" y="295910"/>
                  </a:cubicBezTo>
                  <a:cubicBezTo>
                    <a:pt x="1209040" y="351790"/>
                    <a:pt x="1206500" y="455930"/>
                    <a:pt x="1183640" y="514350"/>
                  </a:cubicBezTo>
                  <a:cubicBezTo>
                    <a:pt x="1165860" y="558800"/>
                    <a:pt x="1144270" y="593090"/>
                    <a:pt x="1117600" y="622300"/>
                  </a:cubicBezTo>
                  <a:cubicBezTo>
                    <a:pt x="1093470" y="648970"/>
                    <a:pt x="1069340" y="671830"/>
                    <a:pt x="1032510" y="684530"/>
                  </a:cubicBezTo>
                  <a:cubicBezTo>
                    <a:pt x="986790" y="702310"/>
                    <a:pt x="902970" y="685800"/>
                    <a:pt x="854710" y="697230"/>
                  </a:cubicBezTo>
                  <a:cubicBezTo>
                    <a:pt x="821690" y="704850"/>
                    <a:pt x="792480" y="707390"/>
                    <a:pt x="772160" y="731520"/>
                  </a:cubicBezTo>
                  <a:cubicBezTo>
                    <a:pt x="741680" y="768350"/>
                    <a:pt x="756920" y="880110"/>
                    <a:pt x="731520" y="932180"/>
                  </a:cubicBezTo>
                  <a:cubicBezTo>
                    <a:pt x="712470" y="972820"/>
                    <a:pt x="687070" y="1007110"/>
                    <a:pt x="652780" y="1026160"/>
                  </a:cubicBezTo>
                  <a:cubicBezTo>
                    <a:pt x="618490" y="1046480"/>
                    <a:pt x="576580" y="1041400"/>
                    <a:pt x="521970" y="1045210"/>
                  </a:cubicBezTo>
                  <a:cubicBezTo>
                    <a:pt x="436880" y="1051560"/>
                    <a:pt x="236220" y="1013460"/>
                    <a:pt x="186690" y="1045210"/>
                  </a:cubicBezTo>
                  <a:cubicBezTo>
                    <a:pt x="162560" y="1060450"/>
                    <a:pt x="171450" y="1094740"/>
                    <a:pt x="156210" y="1109980"/>
                  </a:cubicBezTo>
                  <a:cubicBezTo>
                    <a:pt x="142240" y="1122680"/>
                    <a:pt x="121920" y="1132840"/>
                    <a:pt x="102870" y="1132840"/>
                  </a:cubicBezTo>
                  <a:cubicBezTo>
                    <a:pt x="78740" y="1132840"/>
                    <a:pt x="40640" y="1116330"/>
                    <a:pt x="24130" y="1098550"/>
                  </a:cubicBezTo>
                  <a:cubicBezTo>
                    <a:pt x="10160" y="1084580"/>
                    <a:pt x="3810" y="1061720"/>
                    <a:pt x="3810" y="1043940"/>
                  </a:cubicBezTo>
                  <a:cubicBezTo>
                    <a:pt x="3810" y="1024890"/>
                    <a:pt x="10160" y="1003300"/>
                    <a:pt x="21590" y="988060"/>
                  </a:cubicBezTo>
                  <a:cubicBezTo>
                    <a:pt x="31750" y="972820"/>
                    <a:pt x="49530" y="958850"/>
                    <a:pt x="68580" y="953770"/>
                  </a:cubicBezTo>
                  <a:cubicBezTo>
                    <a:pt x="91440" y="948690"/>
                    <a:pt x="133350" y="955040"/>
                    <a:pt x="152400" y="970280"/>
                  </a:cubicBezTo>
                  <a:cubicBezTo>
                    <a:pt x="172720" y="986790"/>
                    <a:pt x="187960" y="1024890"/>
                    <a:pt x="186690" y="1049020"/>
                  </a:cubicBezTo>
                  <a:cubicBezTo>
                    <a:pt x="184150" y="1074420"/>
                    <a:pt x="162560" y="1108710"/>
                    <a:pt x="139700" y="1121410"/>
                  </a:cubicBezTo>
                  <a:cubicBezTo>
                    <a:pt x="118110" y="1134110"/>
                    <a:pt x="77470" y="1134110"/>
                    <a:pt x="54610" y="1123950"/>
                  </a:cubicBezTo>
                  <a:cubicBezTo>
                    <a:pt x="31750" y="1112520"/>
                    <a:pt x="10160" y="1076960"/>
                    <a:pt x="5080" y="1054100"/>
                  </a:cubicBezTo>
                  <a:cubicBezTo>
                    <a:pt x="0" y="1035050"/>
                    <a:pt x="5080" y="1017270"/>
                    <a:pt x="16510" y="996950"/>
                  </a:cubicBezTo>
                  <a:cubicBezTo>
                    <a:pt x="31750" y="965200"/>
                    <a:pt x="74930" y="916940"/>
                    <a:pt x="111760" y="894080"/>
                  </a:cubicBezTo>
                  <a:cubicBezTo>
                    <a:pt x="143510" y="875030"/>
                    <a:pt x="176530" y="871220"/>
                    <a:pt x="220980" y="864870"/>
                  </a:cubicBezTo>
                  <a:cubicBezTo>
                    <a:pt x="285750" y="855980"/>
                    <a:pt x="397510" y="873760"/>
                    <a:pt x="463550" y="863600"/>
                  </a:cubicBezTo>
                  <a:cubicBezTo>
                    <a:pt x="509270" y="855980"/>
                    <a:pt x="552450" y="852170"/>
                    <a:pt x="577850" y="825500"/>
                  </a:cubicBezTo>
                  <a:cubicBezTo>
                    <a:pt x="605790" y="795020"/>
                    <a:pt x="598170" y="725170"/>
                    <a:pt x="613410" y="684530"/>
                  </a:cubicBezTo>
                  <a:cubicBezTo>
                    <a:pt x="627380" y="648970"/>
                    <a:pt x="638810" y="617220"/>
                    <a:pt x="662940" y="593090"/>
                  </a:cubicBezTo>
                  <a:cubicBezTo>
                    <a:pt x="688340" y="566420"/>
                    <a:pt x="727710" y="547370"/>
                    <a:pt x="764540" y="534670"/>
                  </a:cubicBezTo>
                  <a:cubicBezTo>
                    <a:pt x="800100" y="521970"/>
                    <a:pt x="843280" y="516890"/>
                    <a:pt x="881380" y="516890"/>
                  </a:cubicBezTo>
                  <a:cubicBezTo>
                    <a:pt x="915670" y="516890"/>
                    <a:pt x="956310" y="543560"/>
                    <a:pt x="981710" y="530860"/>
                  </a:cubicBezTo>
                  <a:cubicBezTo>
                    <a:pt x="1008380" y="516890"/>
                    <a:pt x="1021080" y="473710"/>
                    <a:pt x="1037590" y="431800"/>
                  </a:cubicBezTo>
                  <a:cubicBezTo>
                    <a:pt x="1062990" y="367030"/>
                    <a:pt x="1065530" y="236220"/>
                    <a:pt x="1098550" y="171450"/>
                  </a:cubicBezTo>
                  <a:cubicBezTo>
                    <a:pt x="1122680" y="124460"/>
                    <a:pt x="1156970" y="93980"/>
                    <a:pt x="1189990" y="66040"/>
                  </a:cubicBezTo>
                  <a:cubicBezTo>
                    <a:pt x="1219200" y="40640"/>
                    <a:pt x="1254760" y="13970"/>
                    <a:pt x="1283970" y="6350"/>
                  </a:cubicBezTo>
                  <a:cubicBezTo>
                    <a:pt x="1304290" y="0"/>
                    <a:pt x="1325880" y="0"/>
                    <a:pt x="1343660" y="7620"/>
                  </a:cubicBezTo>
                  <a:cubicBezTo>
                    <a:pt x="1361440" y="13970"/>
                    <a:pt x="1379220" y="33020"/>
                    <a:pt x="1388110" y="46990"/>
                  </a:cubicBezTo>
                  <a:cubicBezTo>
                    <a:pt x="1394460" y="59690"/>
                    <a:pt x="1397000" y="73660"/>
                    <a:pt x="1397000" y="86360"/>
                  </a:cubicBezTo>
                  <a:cubicBezTo>
                    <a:pt x="1397000" y="100330"/>
                    <a:pt x="1393190" y="114300"/>
                    <a:pt x="1386840" y="125730"/>
                  </a:cubicBezTo>
                  <a:cubicBezTo>
                    <a:pt x="1380490" y="137160"/>
                    <a:pt x="1358900" y="156210"/>
                    <a:pt x="1358900" y="15621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5945505" y="9495472"/>
            <a:ext cx="2513648" cy="596265"/>
            <a:chOff x="0" y="0"/>
            <a:chExt cx="3351530" cy="7950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50800" y="48260"/>
              <a:ext cx="3252470" cy="703580"/>
            </a:xfrm>
            <a:custGeom>
              <a:avLst/>
              <a:gdLst/>
              <a:ahLst/>
              <a:cxnLst/>
              <a:rect r="r" b="b" t="t" l="l"/>
              <a:pathLst>
                <a:path h="703580" w="3252470">
                  <a:moveTo>
                    <a:pt x="64770" y="469900"/>
                  </a:moveTo>
                  <a:cubicBezTo>
                    <a:pt x="666750" y="393700"/>
                    <a:pt x="775970" y="379730"/>
                    <a:pt x="924560" y="386080"/>
                  </a:cubicBezTo>
                  <a:cubicBezTo>
                    <a:pt x="1115060" y="394970"/>
                    <a:pt x="1426210" y="450850"/>
                    <a:pt x="1581150" y="480060"/>
                  </a:cubicBezTo>
                  <a:cubicBezTo>
                    <a:pt x="1666240" y="495300"/>
                    <a:pt x="1704340" y="515620"/>
                    <a:pt x="1776730" y="524510"/>
                  </a:cubicBezTo>
                  <a:cubicBezTo>
                    <a:pt x="1866900" y="534670"/>
                    <a:pt x="1958340" y="557530"/>
                    <a:pt x="2078990" y="527050"/>
                  </a:cubicBezTo>
                  <a:cubicBezTo>
                    <a:pt x="2297430" y="471170"/>
                    <a:pt x="2773680" y="120650"/>
                    <a:pt x="2938780" y="50800"/>
                  </a:cubicBezTo>
                  <a:cubicBezTo>
                    <a:pt x="3001010" y="24130"/>
                    <a:pt x="3034030" y="16510"/>
                    <a:pt x="3073400" y="8890"/>
                  </a:cubicBezTo>
                  <a:cubicBezTo>
                    <a:pt x="3103880" y="2540"/>
                    <a:pt x="3131820" y="0"/>
                    <a:pt x="3155950" y="2540"/>
                  </a:cubicBezTo>
                  <a:cubicBezTo>
                    <a:pt x="3176270" y="3810"/>
                    <a:pt x="3195320" y="6350"/>
                    <a:pt x="3210560" y="16510"/>
                  </a:cubicBezTo>
                  <a:cubicBezTo>
                    <a:pt x="3224530" y="25400"/>
                    <a:pt x="3238500" y="43180"/>
                    <a:pt x="3244850" y="59690"/>
                  </a:cubicBezTo>
                  <a:cubicBezTo>
                    <a:pt x="3249930" y="76200"/>
                    <a:pt x="3252470" y="99060"/>
                    <a:pt x="3244850" y="115570"/>
                  </a:cubicBezTo>
                  <a:cubicBezTo>
                    <a:pt x="3237230" y="137160"/>
                    <a:pt x="3209290" y="166370"/>
                    <a:pt x="3186430" y="172720"/>
                  </a:cubicBezTo>
                  <a:cubicBezTo>
                    <a:pt x="3163570" y="180340"/>
                    <a:pt x="3125470" y="170180"/>
                    <a:pt x="3106420" y="156210"/>
                  </a:cubicBezTo>
                  <a:cubicBezTo>
                    <a:pt x="3091180" y="146050"/>
                    <a:pt x="3079750" y="128270"/>
                    <a:pt x="3077210" y="109220"/>
                  </a:cubicBezTo>
                  <a:cubicBezTo>
                    <a:pt x="3073400" y="87630"/>
                    <a:pt x="3081020" y="48260"/>
                    <a:pt x="3097530" y="30480"/>
                  </a:cubicBezTo>
                  <a:cubicBezTo>
                    <a:pt x="3114040" y="12700"/>
                    <a:pt x="3152140" y="1270"/>
                    <a:pt x="3175000" y="2540"/>
                  </a:cubicBezTo>
                  <a:cubicBezTo>
                    <a:pt x="3194050" y="3810"/>
                    <a:pt x="3211830" y="15240"/>
                    <a:pt x="3224530" y="27940"/>
                  </a:cubicBezTo>
                  <a:cubicBezTo>
                    <a:pt x="3237230" y="40640"/>
                    <a:pt x="3246120" y="60960"/>
                    <a:pt x="3248660" y="78740"/>
                  </a:cubicBezTo>
                  <a:cubicBezTo>
                    <a:pt x="3251200" y="96520"/>
                    <a:pt x="3246120" y="118110"/>
                    <a:pt x="3237230" y="133350"/>
                  </a:cubicBezTo>
                  <a:cubicBezTo>
                    <a:pt x="3228340" y="148590"/>
                    <a:pt x="3214370" y="161290"/>
                    <a:pt x="3195320" y="170180"/>
                  </a:cubicBezTo>
                  <a:cubicBezTo>
                    <a:pt x="3167380" y="181610"/>
                    <a:pt x="3117850" y="172720"/>
                    <a:pt x="3079750" y="181610"/>
                  </a:cubicBezTo>
                  <a:cubicBezTo>
                    <a:pt x="3040380" y="190500"/>
                    <a:pt x="3014980" y="201930"/>
                    <a:pt x="2961640" y="227330"/>
                  </a:cubicBezTo>
                  <a:cubicBezTo>
                    <a:pt x="2839720" y="285750"/>
                    <a:pt x="2527300" y="481330"/>
                    <a:pt x="2381250" y="557530"/>
                  </a:cubicBezTo>
                  <a:cubicBezTo>
                    <a:pt x="2294890" y="603250"/>
                    <a:pt x="2233930" y="637540"/>
                    <a:pt x="2170430" y="660400"/>
                  </a:cubicBezTo>
                  <a:cubicBezTo>
                    <a:pt x="2122170" y="678180"/>
                    <a:pt x="2089150" y="689610"/>
                    <a:pt x="2037080" y="694690"/>
                  </a:cubicBezTo>
                  <a:cubicBezTo>
                    <a:pt x="1967230" y="703580"/>
                    <a:pt x="1887220" y="699770"/>
                    <a:pt x="1788160" y="688340"/>
                  </a:cubicBezTo>
                  <a:cubicBezTo>
                    <a:pt x="1637030" y="670560"/>
                    <a:pt x="1367790" y="594360"/>
                    <a:pt x="1226820" y="574040"/>
                  </a:cubicBezTo>
                  <a:cubicBezTo>
                    <a:pt x="1141730" y="561340"/>
                    <a:pt x="1075690" y="565150"/>
                    <a:pt x="1021080" y="556260"/>
                  </a:cubicBezTo>
                  <a:cubicBezTo>
                    <a:pt x="981710" y="549910"/>
                    <a:pt x="967740" y="537210"/>
                    <a:pt x="924560" y="532130"/>
                  </a:cubicBezTo>
                  <a:cubicBezTo>
                    <a:pt x="840740" y="524510"/>
                    <a:pt x="680720" y="530860"/>
                    <a:pt x="547370" y="543560"/>
                  </a:cubicBezTo>
                  <a:cubicBezTo>
                    <a:pt x="397510" y="558800"/>
                    <a:pt x="146050" y="632460"/>
                    <a:pt x="69850" y="622300"/>
                  </a:cubicBezTo>
                  <a:cubicBezTo>
                    <a:pt x="44450" y="618490"/>
                    <a:pt x="31750" y="610870"/>
                    <a:pt x="20320" y="598170"/>
                  </a:cubicBezTo>
                  <a:cubicBezTo>
                    <a:pt x="8890" y="585470"/>
                    <a:pt x="0" y="565150"/>
                    <a:pt x="0" y="548640"/>
                  </a:cubicBezTo>
                  <a:cubicBezTo>
                    <a:pt x="0" y="530860"/>
                    <a:pt x="6350" y="509270"/>
                    <a:pt x="17780" y="496570"/>
                  </a:cubicBezTo>
                  <a:cubicBezTo>
                    <a:pt x="27940" y="483870"/>
                    <a:pt x="64770" y="469900"/>
                    <a:pt x="64770" y="46990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8696325" y="8816340"/>
            <a:ext cx="522922" cy="294322"/>
            <a:chOff x="0" y="0"/>
            <a:chExt cx="697230" cy="39243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49530" y="46990"/>
              <a:ext cx="600710" cy="304800"/>
            </a:xfrm>
            <a:custGeom>
              <a:avLst/>
              <a:gdLst/>
              <a:ahLst/>
              <a:cxnLst/>
              <a:rect r="r" b="b" t="t" l="l"/>
              <a:pathLst>
                <a:path h="304800" w="600710">
                  <a:moveTo>
                    <a:pt x="105410" y="5080"/>
                  </a:moveTo>
                  <a:cubicBezTo>
                    <a:pt x="393700" y="100330"/>
                    <a:pt x="427990" y="96520"/>
                    <a:pt x="464820" y="107950"/>
                  </a:cubicBezTo>
                  <a:cubicBezTo>
                    <a:pt x="501650" y="118110"/>
                    <a:pt x="548640" y="134620"/>
                    <a:pt x="570230" y="153670"/>
                  </a:cubicBezTo>
                  <a:cubicBezTo>
                    <a:pt x="585470" y="166370"/>
                    <a:pt x="593090" y="182880"/>
                    <a:pt x="595630" y="198120"/>
                  </a:cubicBezTo>
                  <a:cubicBezTo>
                    <a:pt x="599440" y="214630"/>
                    <a:pt x="596900" y="234950"/>
                    <a:pt x="589280" y="248920"/>
                  </a:cubicBezTo>
                  <a:cubicBezTo>
                    <a:pt x="581660" y="264160"/>
                    <a:pt x="567690" y="278130"/>
                    <a:pt x="552450" y="285750"/>
                  </a:cubicBezTo>
                  <a:cubicBezTo>
                    <a:pt x="538480" y="293370"/>
                    <a:pt x="518160" y="297180"/>
                    <a:pt x="501650" y="293370"/>
                  </a:cubicBezTo>
                  <a:cubicBezTo>
                    <a:pt x="481330" y="287020"/>
                    <a:pt x="452120" y="266700"/>
                    <a:pt x="443230" y="245110"/>
                  </a:cubicBezTo>
                  <a:cubicBezTo>
                    <a:pt x="434340" y="224790"/>
                    <a:pt x="436880" y="189230"/>
                    <a:pt x="449580" y="170180"/>
                  </a:cubicBezTo>
                  <a:cubicBezTo>
                    <a:pt x="461010" y="152400"/>
                    <a:pt x="492760" y="134620"/>
                    <a:pt x="514350" y="133350"/>
                  </a:cubicBezTo>
                  <a:cubicBezTo>
                    <a:pt x="537210" y="133350"/>
                    <a:pt x="568960" y="148590"/>
                    <a:pt x="581660" y="166370"/>
                  </a:cubicBezTo>
                  <a:cubicBezTo>
                    <a:pt x="595630" y="185420"/>
                    <a:pt x="600710" y="220980"/>
                    <a:pt x="593090" y="241300"/>
                  </a:cubicBezTo>
                  <a:cubicBezTo>
                    <a:pt x="585470" y="262890"/>
                    <a:pt x="563880" y="284480"/>
                    <a:pt x="535940" y="292100"/>
                  </a:cubicBezTo>
                  <a:cubicBezTo>
                    <a:pt x="486410" y="304800"/>
                    <a:pt x="378460" y="259080"/>
                    <a:pt x="297180" y="234950"/>
                  </a:cubicBezTo>
                  <a:cubicBezTo>
                    <a:pt x="208280" y="209550"/>
                    <a:pt x="66040" y="179070"/>
                    <a:pt x="25400" y="142240"/>
                  </a:cubicBezTo>
                  <a:cubicBezTo>
                    <a:pt x="6350" y="125730"/>
                    <a:pt x="2540" y="106680"/>
                    <a:pt x="1270" y="88900"/>
                  </a:cubicBezTo>
                  <a:cubicBezTo>
                    <a:pt x="0" y="71120"/>
                    <a:pt x="6350" y="48260"/>
                    <a:pt x="17780" y="34290"/>
                  </a:cubicBezTo>
                  <a:cubicBezTo>
                    <a:pt x="27940" y="19050"/>
                    <a:pt x="50800" y="7620"/>
                    <a:pt x="67310" y="3810"/>
                  </a:cubicBezTo>
                  <a:cubicBezTo>
                    <a:pt x="80010" y="0"/>
                    <a:pt x="105410" y="5080"/>
                    <a:pt x="105410" y="508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8743950" y="8503920"/>
            <a:ext cx="313372" cy="299085"/>
            <a:chOff x="0" y="0"/>
            <a:chExt cx="417830" cy="39878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9530" y="49530"/>
              <a:ext cx="320040" cy="298450"/>
            </a:xfrm>
            <a:custGeom>
              <a:avLst/>
              <a:gdLst/>
              <a:ahLst/>
              <a:cxnLst/>
              <a:rect r="r" b="b" t="t" l="l"/>
              <a:pathLst>
                <a:path h="298450" w="320040">
                  <a:moveTo>
                    <a:pt x="25400" y="156210"/>
                  </a:moveTo>
                  <a:cubicBezTo>
                    <a:pt x="208280" y="6350"/>
                    <a:pt x="222250" y="1270"/>
                    <a:pt x="238760" y="1270"/>
                  </a:cubicBezTo>
                  <a:cubicBezTo>
                    <a:pt x="255270" y="2540"/>
                    <a:pt x="275590" y="8890"/>
                    <a:pt x="288290" y="20320"/>
                  </a:cubicBezTo>
                  <a:cubicBezTo>
                    <a:pt x="300990" y="30480"/>
                    <a:pt x="313690" y="46990"/>
                    <a:pt x="316230" y="64770"/>
                  </a:cubicBezTo>
                  <a:cubicBezTo>
                    <a:pt x="320040" y="86360"/>
                    <a:pt x="311150" y="123190"/>
                    <a:pt x="298450" y="139700"/>
                  </a:cubicBezTo>
                  <a:cubicBezTo>
                    <a:pt x="287020" y="153670"/>
                    <a:pt x="269240" y="163830"/>
                    <a:pt x="251460" y="166370"/>
                  </a:cubicBezTo>
                  <a:cubicBezTo>
                    <a:pt x="229870" y="168910"/>
                    <a:pt x="193040" y="160020"/>
                    <a:pt x="177800" y="143510"/>
                  </a:cubicBezTo>
                  <a:cubicBezTo>
                    <a:pt x="161290" y="127000"/>
                    <a:pt x="152400" y="90170"/>
                    <a:pt x="154940" y="68580"/>
                  </a:cubicBezTo>
                  <a:cubicBezTo>
                    <a:pt x="156210" y="50800"/>
                    <a:pt x="167640" y="34290"/>
                    <a:pt x="180340" y="22860"/>
                  </a:cubicBezTo>
                  <a:cubicBezTo>
                    <a:pt x="193040" y="11430"/>
                    <a:pt x="213360" y="2540"/>
                    <a:pt x="229870" y="1270"/>
                  </a:cubicBezTo>
                  <a:cubicBezTo>
                    <a:pt x="246380" y="0"/>
                    <a:pt x="266700" y="5080"/>
                    <a:pt x="280670" y="13970"/>
                  </a:cubicBezTo>
                  <a:cubicBezTo>
                    <a:pt x="294640" y="24130"/>
                    <a:pt x="308610" y="40640"/>
                    <a:pt x="313690" y="55880"/>
                  </a:cubicBezTo>
                  <a:cubicBezTo>
                    <a:pt x="320040" y="71120"/>
                    <a:pt x="320040" y="92710"/>
                    <a:pt x="316230" y="109220"/>
                  </a:cubicBezTo>
                  <a:cubicBezTo>
                    <a:pt x="311150" y="124460"/>
                    <a:pt x="299720" y="134620"/>
                    <a:pt x="284480" y="152400"/>
                  </a:cubicBezTo>
                  <a:cubicBezTo>
                    <a:pt x="255270" y="184150"/>
                    <a:pt x="180340" y="250190"/>
                    <a:pt x="142240" y="273050"/>
                  </a:cubicBezTo>
                  <a:cubicBezTo>
                    <a:pt x="121920" y="287020"/>
                    <a:pt x="106680" y="295910"/>
                    <a:pt x="88900" y="297180"/>
                  </a:cubicBezTo>
                  <a:cubicBezTo>
                    <a:pt x="71120" y="298450"/>
                    <a:pt x="46990" y="289560"/>
                    <a:pt x="33020" y="280670"/>
                  </a:cubicBezTo>
                  <a:cubicBezTo>
                    <a:pt x="21590" y="271780"/>
                    <a:pt x="13970" y="260350"/>
                    <a:pt x="8890" y="248920"/>
                  </a:cubicBezTo>
                  <a:cubicBezTo>
                    <a:pt x="3810" y="237490"/>
                    <a:pt x="0" y="223520"/>
                    <a:pt x="1270" y="209550"/>
                  </a:cubicBezTo>
                  <a:cubicBezTo>
                    <a:pt x="3810" y="193040"/>
                    <a:pt x="25400" y="156210"/>
                    <a:pt x="25400" y="15621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8550593" y="8993505"/>
            <a:ext cx="280988" cy="315278"/>
            <a:chOff x="0" y="0"/>
            <a:chExt cx="374650" cy="42037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45720" y="48260"/>
              <a:ext cx="279400" cy="326390"/>
            </a:xfrm>
            <a:custGeom>
              <a:avLst/>
              <a:gdLst/>
              <a:ahLst/>
              <a:cxnLst/>
              <a:rect r="r" b="b" t="t" l="l"/>
              <a:pathLst>
                <a:path h="326390" w="279400">
                  <a:moveTo>
                    <a:pt x="149860" y="33020"/>
                  </a:moveTo>
                  <a:cubicBezTo>
                    <a:pt x="278130" y="220980"/>
                    <a:pt x="279400" y="236220"/>
                    <a:pt x="276860" y="252730"/>
                  </a:cubicBezTo>
                  <a:cubicBezTo>
                    <a:pt x="273050" y="270510"/>
                    <a:pt x="262890" y="288290"/>
                    <a:pt x="250190" y="299720"/>
                  </a:cubicBezTo>
                  <a:cubicBezTo>
                    <a:pt x="237490" y="311150"/>
                    <a:pt x="218440" y="321310"/>
                    <a:pt x="200660" y="321310"/>
                  </a:cubicBezTo>
                  <a:cubicBezTo>
                    <a:pt x="177800" y="321310"/>
                    <a:pt x="142240" y="308610"/>
                    <a:pt x="127000" y="289560"/>
                  </a:cubicBezTo>
                  <a:cubicBezTo>
                    <a:pt x="113030" y="271780"/>
                    <a:pt x="105410" y="234950"/>
                    <a:pt x="113030" y="212090"/>
                  </a:cubicBezTo>
                  <a:cubicBezTo>
                    <a:pt x="119380" y="189230"/>
                    <a:pt x="146050" y="162560"/>
                    <a:pt x="168910" y="156210"/>
                  </a:cubicBezTo>
                  <a:cubicBezTo>
                    <a:pt x="191770" y="149860"/>
                    <a:pt x="228600" y="156210"/>
                    <a:pt x="246380" y="171450"/>
                  </a:cubicBezTo>
                  <a:cubicBezTo>
                    <a:pt x="265430" y="185420"/>
                    <a:pt x="279400" y="220980"/>
                    <a:pt x="278130" y="243840"/>
                  </a:cubicBezTo>
                  <a:cubicBezTo>
                    <a:pt x="275590" y="267970"/>
                    <a:pt x="255270" y="299720"/>
                    <a:pt x="234950" y="311150"/>
                  </a:cubicBezTo>
                  <a:cubicBezTo>
                    <a:pt x="214630" y="322580"/>
                    <a:pt x="182880" y="326390"/>
                    <a:pt x="156210" y="312420"/>
                  </a:cubicBezTo>
                  <a:cubicBezTo>
                    <a:pt x="109220" y="289560"/>
                    <a:pt x="26670" y="167640"/>
                    <a:pt x="8890" y="120650"/>
                  </a:cubicBezTo>
                  <a:cubicBezTo>
                    <a:pt x="0" y="96520"/>
                    <a:pt x="0" y="78740"/>
                    <a:pt x="5080" y="60960"/>
                  </a:cubicBezTo>
                  <a:cubicBezTo>
                    <a:pt x="10160" y="43180"/>
                    <a:pt x="25400" y="24130"/>
                    <a:pt x="40640" y="13970"/>
                  </a:cubicBezTo>
                  <a:cubicBezTo>
                    <a:pt x="57150" y="3810"/>
                    <a:pt x="81280" y="0"/>
                    <a:pt x="99060" y="2540"/>
                  </a:cubicBezTo>
                  <a:cubicBezTo>
                    <a:pt x="116840" y="6350"/>
                    <a:pt x="149860" y="33020"/>
                    <a:pt x="149860" y="3302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13354050" y="452438"/>
            <a:ext cx="809625" cy="2081212"/>
            <a:chOff x="0" y="0"/>
            <a:chExt cx="1079500" cy="277495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27940" y="48260"/>
              <a:ext cx="1008380" cy="2680970"/>
            </a:xfrm>
            <a:custGeom>
              <a:avLst/>
              <a:gdLst/>
              <a:ahLst/>
              <a:cxnLst/>
              <a:rect r="r" b="b" t="t" l="l"/>
              <a:pathLst>
                <a:path h="2680970" w="1008380">
                  <a:moveTo>
                    <a:pt x="336550" y="123190"/>
                  </a:moveTo>
                  <a:cubicBezTo>
                    <a:pt x="189230" y="452120"/>
                    <a:pt x="196850" y="534670"/>
                    <a:pt x="195580" y="593090"/>
                  </a:cubicBezTo>
                  <a:cubicBezTo>
                    <a:pt x="194310" y="635000"/>
                    <a:pt x="189230" y="668020"/>
                    <a:pt x="195580" y="701040"/>
                  </a:cubicBezTo>
                  <a:cubicBezTo>
                    <a:pt x="200660" y="731520"/>
                    <a:pt x="210820" y="754380"/>
                    <a:pt x="226060" y="786130"/>
                  </a:cubicBezTo>
                  <a:cubicBezTo>
                    <a:pt x="250190" y="833120"/>
                    <a:pt x="317500" y="897890"/>
                    <a:pt x="336550" y="948690"/>
                  </a:cubicBezTo>
                  <a:cubicBezTo>
                    <a:pt x="349250" y="984250"/>
                    <a:pt x="349250" y="1009650"/>
                    <a:pt x="347980" y="1050290"/>
                  </a:cubicBezTo>
                  <a:cubicBezTo>
                    <a:pt x="346710" y="1108710"/>
                    <a:pt x="316230" y="1193800"/>
                    <a:pt x="311150" y="1264920"/>
                  </a:cubicBezTo>
                  <a:cubicBezTo>
                    <a:pt x="306070" y="1336040"/>
                    <a:pt x="304800" y="1422400"/>
                    <a:pt x="317500" y="1478280"/>
                  </a:cubicBezTo>
                  <a:cubicBezTo>
                    <a:pt x="327660" y="1517650"/>
                    <a:pt x="346710" y="1544320"/>
                    <a:pt x="365760" y="1574800"/>
                  </a:cubicBezTo>
                  <a:cubicBezTo>
                    <a:pt x="384810" y="1606550"/>
                    <a:pt x="407670" y="1642110"/>
                    <a:pt x="431800" y="1667510"/>
                  </a:cubicBezTo>
                  <a:cubicBezTo>
                    <a:pt x="453390" y="1689100"/>
                    <a:pt x="477520" y="1694180"/>
                    <a:pt x="499110" y="1718310"/>
                  </a:cubicBezTo>
                  <a:cubicBezTo>
                    <a:pt x="529590" y="1752600"/>
                    <a:pt x="571500" y="1803400"/>
                    <a:pt x="585470" y="1860550"/>
                  </a:cubicBezTo>
                  <a:cubicBezTo>
                    <a:pt x="603250" y="1929130"/>
                    <a:pt x="544830" y="2058670"/>
                    <a:pt x="570230" y="2109470"/>
                  </a:cubicBezTo>
                  <a:cubicBezTo>
                    <a:pt x="588010" y="2143760"/>
                    <a:pt x="628650" y="2141220"/>
                    <a:pt x="664210" y="2169160"/>
                  </a:cubicBezTo>
                  <a:cubicBezTo>
                    <a:pt x="720090" y="2212340"/>
                    <a:pt x="805180" y="2288540"/>
                    <a:pt x="861060" y="2352040"/>
                  </a:cubicBezTo>
                  <a:cubicBezTo>
                    <a:pt x="911860" y="2411730"/>
                    <a:pt x="974090" y="2485390"/>
                    <a:pt x="991870" y="2538730"/>
                  </a:cubicBezTo>
                  <a:cubicBezTo>
                    <a:pt x="1003300" y="2570480"/>
                    <a:pt x="1007110" y="2600960"/>
                    <a:pt x="995680" y="2623820"/>
                  </a:cubicBezTo>
                  <a:cubicBezTo>
                    <a:pt x="985520" y="2646680"/>
                    <a:pt x="949960" y="2670810"/>
                    <a:pt x="927100" y="2675890"/>
                  </a:cubicBezTo>
                  <a:cubicBezTo>
                    <a:pt x="908050" y="2680970"/>
                    <a:pt x="885190" y="2674620"/>
                    <a:pt x="868680" y="2665730"/>
                  </a:cubicBezTo>
                  <a:cubicBezTo>
                    <a:pt x="853440" y="2656840"/>
                    <a:pt x="835660" y="2641600"/>
                    <a:pt x="829310" y="2622550"/>
                  </a:cubicBezTo>
                  <a:cubicBezTo>
                    <a:pt x="820420" y="2600960"/>
                    <a:pt x="821690" y="2559050"/>
                    <a:pt x="834390" y="2537460"/>
                  </a:cubicBezTo>
                  <a:cubicBezTo>
                    <a:pt x="847090" y="2515870"/>
                    <a:pt x="882650" y="2494280"/>
                    <a:pt x="908050" y="2493010"/>
                  </a:cubicBezTo>
                  <a:cubicBezTo>
                    <a:pt x="933450" y="2491740"/>
                    <a:pt x="971550" y="2509520"/>
                    <a:pt x="986790" y="2529840"/>
                  </a:cubicBezTo>
                  <a:cubicBezTo>
                    <a:pt x="1002030" y="2550160"/>
                    <a:pt x="1008380" y="2590800"/>
                    <a:pt x="999490" y="2614930"/>
                  </a:cubicBezTo>
                  <a:cubicBezTo>
                    <a:pt x="991870" y="2639060"/>
                    <a:pt x="961390" y="2667000"/>
                    <a:pt x="937260" y="2673350"/>
                  </a:cubicBezTo>
                  <a:cubicBezTo>
                    <a:pt x="911860" y="2680970"/>
                    <a:pt x="881380" y="2673350"/>
                    <a:pt x="852170" y="2654300"/>
                  </a:cubicBezTo>
                  <a:cubicBezTo>
                    <a:pt x="802640" y="2621280"/>
                    <a:pt x="742950" y="2490470"/>
                    <a:pt x="698500" y="2438400"/>
                  </a:cubicBezTo>
                  <a:cubicBezTo>
                    <a:pt x="669290" y="2405380"/>
                    <a:pt x="651510" y="2390140"/>
                    <a:pt x="618490" y="2363470"/>
                  </a:cubicBezTo>
                  <a:cubicBezTo>
                    <a:pt x="571500" y="2325370"/>
                    <a:pt x="476250" y="2280920"/>
                    <a:pt x="436880" y="2236470"/>
                  </a:cubicBezTo>
                  <a:cubicBezTo>
                    <a:pt x="410210" y="2204720"/>
                    <a:pt x="394970" y="2178050"/>
                    <a:pt x="387350" y="2137410"/>
                  </a:cubicBezTo>
                  <a:cubicBezTo>
                    <a:pt x="377190" y="2082800"/>
                    <a:pt x="416560" y="1991360"/>
                    <a:pt x="406400" y="1935480"/>
                  </a:cubicBezTo>
                  <a:cubicBezTo>
                    <a:pt x="398780" y="1894840"/>
                    <a:pt x="377190" y="1863090"/>
                    <a:pt x="355600" y="1832610"/>
                  </a:cubicBezTo>
                  <a:cubicBezTo>
                    <a:pt x="334010" y="1802130"/>
                    <a:pt x="303530" y="1784350"/>
                    <a:pt x="276860" y="1753870"/>
                  </a:cubicBezTo>
                  <a:cubicBezTo>
                    <a:pt x="246380" y="1717040"/>
                    <a:pt x="210820" y="1668780"/>
                    <a:pt x="186690" y="1625600"/>
                  </a:cubicBezTo>
                  <a:cubicBezTo>
                    <a:pt x="166370" y="1587500"/>
                    <a:pt x="151130" y="1557020"/>
                    <a:pt x="142240" y="1512570"/>
                  </a:cubicBezTo>
                  <a:cubicBezTo>
                    <a:pt x="129540" y="1454150"/>
                    <a:pt x="129540" y="1365250"/>
                    <a:pt x="129540" y="1304290"/>
                  </a:cubicBezTo>
                  <a:cubicBezTo>
                    <a:pt x="130810" y="1254760"/>
                    <a:pt x="134620" y="1215390"/>
                    <a:pt x="140970" y="1172210"/>
                  </a:cubicBezTo>
                  <a:cubicBezTo>
                    <a:pt x="148590" y="1131570"/>
                    <a:pt x="175260" y="1099820"/>
                    <a:pt x="170180" y="1051560"/>
                  </a:cubicBezTo>
                  <a:cubicBezTo>
                    <a:pt x="162560" y="972820"/>
                    <a:pt x="45720" y="855980"/>
                    <a:pt x="22860" y="749300"/>
                  </a:cubicBezTo>
                  <a:cubicBezTo>
                    <a:pt x="0" y="641350"/>
                    <a:pt x="20320" y="495300"/>
                    <a:pt x="35560" y="405130"/>
                  </a:cubicBezTo>
                  <a:cubicBezTo>
                    <a:pt x="46990" y="344170"/>
                    <a:pt x="62230" y="309880"/>
                    <a:pt x="83820" y="256540"/>
                  </a:cubicBezTo>
                  <a:cubicBezTo>
                    <a:pt x="111760" y="187960"/>
                    <a:pt x="160020" y="69850"/>
                    <a:pt x="196850" y="31750"/>
                  </a:cubicBezTo>
                  <a:cubicBezTo>
                    <a:pt x="214630" y="12700"/>
                    <a:pt x="231140" y="5080"/>
                    <a:pt x="248920" y="2540"/>
                  </a:cubicBezTo>
                  <a:cubicBezTo>
                    <a:pt x="267970" y="0"/>
                    <a:pt x="292100" y="5080"/>
                    <a:pt x="307340" y="15240"/>
                  </a:cubicBezTo>
                  <a:cubicBezTo>
                    <a:pt x="322580" y="26670"/>
                    <a:pt x="337820" y="45720"/>
                    <a:pt x="341630" y="64770"/>
                  </a:cubicBezTo>
                  <a:cubicBezTo>
                    <a:pt x="346710" y="82550"/>
                    <a:pt x="336550" y="123190"/>
                    <a:pt x="336550" y="12319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14144625" y="2588895"/>
            <a:ext cx="192405" cy="199072"/>
            <a:chOff x="0" y="0"/>
            <a:chExt cx="256540" cy="26543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43180" y="49530"/>
              <a:ext cx="161290" cy="167640"/>
            </a:xfrm>
            <a:custGeom>
              <a:avLst/>
              <a:gdLst/>
              <a:ahLst/>
              <a:cxnLst/>
              <a:rect r="r" b="b" t="t" l="l"/>
              <a:pathLst>
                <a:path h="167640" w="161290">
                  <a:moveTo>
                    <a:pt x="161290" y="58420"/>
                  </a:moveTo>
                  <a:cubicBezTo>
                    <a:pt x="139700" y="146050"/>
                    <a:pt x="128270" y="152400"/>
                    <a:pt x="116840" y="158750"/>
                  </a:cubicBezTo>
                  <a:cubicBezTo>
                    <a:pt x="104140" y="163830"/>
                    <a:pt x="91440" y="167640"/>
                    <a:pt x="77470" y="165100"/>
                  </a:cubicBezTo>
                  <a:cubicBezTo>
                    <a:pt x="58420" y="161290"/>
                    <a:pt x="24130" y="144780"/>
                    <a:pt x="11430" y="125730"/>
                  </a:cubicBezTo>
                  <a:cubicBezTo>
                    <a:pt x="0" y="106680"/>
                    <a:pt x="1270" y="68580"/>
                    <a:pt x="7620" y="49530"/>
                  </a:cubicBezTo>
                  <a:cubicBezTo>
                    <a:pt x="11430" y="35560"/>
                    <a:pt x="21590" y="25400"/>
                    <a:pt x="31750" y="17780"/>
                  </a:cubicBezTo>
                  <a:cubicBezTo>
                    <a:pt x="41910" y="10160"/>
                    <a:pt x="53340" y="2540"/>
                    <a:pt x="67310" y="1270"/>
                  </a:cubicBezTo>
                  <a:cubicBezTo>
                    <a:pt x="87630" y="0"/>
                    <a:pt x="140970" y="24130"/>
                    <a:pt x="140970" y="2413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2" id="32"/>
          <p:cNvGrpSpPr/>
          <p:nvPr/>
        </p:nvGrpSpPr>
        <p:grpSpPr>
          <a:xfrm rot="0">
            <a:off x="571500" y="5694045"/>
            <a:ext cx="1120140" cy="1040130"/>
            <a:chOff x="0" y="0"/>
            <a:chExt cx="1493520" cy="138684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46990" y="44450"/>
              <a:ext cx="1398270" cy="1295400"/>
            </a:xfrm>
            <a:custGeom>
              <a:avLst/>
              <a:gdLst/>
              <a:ahLst/>
              <a:cxnLst/>
              <a:rect r="r" b="b" t="t" l="l"/>
              <a:pathLst>
                <a:path h="1295400" w="1398270">
                  <a:moveTo>
                    <a:pt x="1322070" y="166370"/>
                  </a:moveTo>
                  <a:cubicBezTo>
                    <a:pt x="845820" y="215900"/>
                    <a:pt x="812800" y="234950"/>
                    <a:pt x="778510" y="257810"/>
                  </a:cubicBezTo>
                  <a:cubicBezTo>
                    <a:pt x="745490" y="278130"/>
                    <a:pt x="721360" y="303530"/>
                    <a:pt x="694690" y="330200"/>
                  </a:cubicBezTo>
                  <a:cubicBezTo>
                    <a:pt x="664210" y="359410"/>
                    <a:pt x="628650" y="393700"/>
                    <a:pt x="607060" y="426720"/>
                  </a:cubicBezTo>
                  <a:cubicBezTo>
                    <a:pt x="586740" y="455930"/>
                    <a:pt x="572770" y="472440"/>
                    <a:pt x="563880" y="515620"/>
                  </a:cubicBezTo>
                  <a:cubicBezTo>
                    <a:pt x="544830" y="607060"/>
                    <a:pt x="599440" y="885190"/>
                    <a:pt x="579120" y="971550"/>
                  </a:cubicBezTo>
                  <a:cubicBezTo>
                    <a:pt x="568960" y="1008380"/>
                    <a:pt x="552450" y="1023620"/>
                    <a:pt x="535940" y="1046480"/>
                  </a:cubicBezTo>
                  <a:cubicBezTo>
                    <a:pt x="518160" y="1071880"/>
                    <a:pt x="499110" y="1094740"/>
                    <a:pt x="473710" y="1116330"/>
                  </a:cubicBezTo>
                  <a:cubicBezTo>
                    <a:pt x="440690" y="1143000"/>
                    <a:pt x="398780" y="1163320"/>
                    <a:pt x="350520" y="1188720"/>
                  </a:cubicBezTo>
                  <a:cubicBezTo>
                    <a:pt x="284480" y="1221740"/>
                    <a:pt x="166370" y="1289050"/>
                    <a:pt x="106680" y="1291590"/>
                  </a:cubicBezTo>
                  <a:cubicBezTo>
                    <a:pt x="73660" y="1292860"/>
                    <a:pt x="43180" y="1282700"/>
                    <a:pt x="26670" y="1263650"/>
                  </a:cubicBezTo>
                  <a:cubicBezTo>
                    <a:pt x="8890" y="1245870"/>
                    <a:pt x="0" y="1205230"/>
                    <a:pt x="3810" y="1182370"/>
                  </a:cubicBezTo>
                  <a:cubicBezTo>
                    <a:pt x="6350" y="1163320"/>
                    <a:pt x="19050" y="1144270"/>
                    <a:pt x="33020" y="1132840"/>
                  </a:cubicBezTo>
                  <a:cubicBezTo>
                    <a:pt x="46990" y="1120140"/>
                    <a:pt x="67310" y="1109980"/>
                    <a:pt x="87630" y="1111250"/>
                  </a:cubicBezTo>
                  <a:cubicBezTo>
                    <a:pt x="110490" y="1111250"/>
                    <a:pt x="148590" y="1126490"/>
                    <a:pt x="163830" y="1146810"/>
                  </a:cubicBezTo>
                  <a:cubicBezTo>
                    <a:pt x="179070" y="1165860"/>
                    <a:pt x="186690" y="1206500"/>
                    <a:pt x="179070" y="1230630"/>
                  </a:cubicBezTo>
                  <a:cubicBezTo>
                    <a:pt x="170180" y="1253490"/>
                    <a:pt x="140970" y="1282700"/>
                    <a:pt x="116840" y="1289050"/>
                  </a:cubicBezTo>
                  <a:cubicBezTo>
                    <a:pt x="92710" y="1295400"/>
                    <a:pt x="53340" y="1285240"/>
                    <a:pt x="33020" y="1271270"/>
                  </a:cubicBezTo>
                  <a:cubicBezTo>
                    <a:pt x="17780" y="1259840"/>
                    <a:pt x="7620" y="1239520"/>
                    <a:pt x="3810" y="1221740"/>
                  </a:cubicBezTo>
                  <a:cubicBezTo>
                    <a:pt x="0" y="1203960"/>
                    <a:pt x="2540" y="1179830"/>
                    <a:pt x="10160" y="1163320"/>
                  </a:cubicBezTo>
                  <a:cubicBezTo>
                    <a:pt x="17780" y="1146810"/>
                    <a:pt x="27940" y="1136650"/>
                    <a:pt x="49530" y="1121410"/>
                  </a:cubicBezTo>
                  <a:cubicBezTo>
                    <a:pt x="104140" y="1082040"/>
                    <a:pt x="330200" y="1031240"/>
                    <a:pt x="378460" y="974090"/>
                  </a:cubicBezTo>
                  <a:cubicBezTo>
                    <a:pt x="403860" y="944880"/>
                    <a:pt x="402590" y="911860"/>
                    <a:pt x="405130" y="878840"/>
                  </a:cubicBezTo>
                  <a:cubicBezTo>
                    <a:pt x="407670" y="842010"/>
                    <a:pt x="392430" y="806450"/>
                    <a:pt x="389890" y="764540"/>
                  </a:cubicBezTo>
                  <a:cubicBezTo>
                    <a:pt x="387350" y="711200"/>
                    <a:pt x="388620" y="643890"/>
                    <a:pt x="393700" y="582930"/>
                  </a:cubicBezTo>
                  <a:cubicBezTo>
                    <a:pt x="400050" y="523240"/>
                    <a:pt x="396240" y="459740"/>
                    <a:pt x="424180" y="402590"/>
                  </a:cubicBezTo>
                  <a:cubicBezTo>
                    <a:pt x="455930" y="335280"/>
                    <a:pt x="537210" y="262890"/>
                    <a:pt x="590550" y="213360"/>
                  </a:cubicBezTo>
                  <a:cubicBezTo>
                    <a:pt x="631190" y="175260"/>
                    <a:pt x="664210" y="148590"/>
                    <a:pt x="709930" y="123190"/>
                  </a:cubicBezTo>
                  <a:cubicBezTo>
                    <a:pt x="759460" y="95250"/>
                    <a:pt x="807720" y="73660"/>
                    <a:pt x="878840" y="57150"/>
                  </a:cubicBezTo>
                  <a:cubicBezTo>
                    <a:pt x="988060" y="29210"/>
                    <a:pt x="1236980" y="0"/>
                    <a:pt x="1311910" y="6350"/>
                  </a:cubicBezTo>
                  <a:cubicBezTo>
                    <a:pt x="1338580" y="8890"/>
                    <a:pt x="1351280" y="12700"/>
                    <a:pt x="1365250" y="24130"/>
                  </a:cubicBezTo>
                  <a:cubicBezTo>
                    <a:pt x="1379220" y="34290"/>
                    <a:pt x="1393190" y="53340"/>
                    <a:pt x="1395730" y="72390"/>
                  </a:cubicBezTo>
                  <a:cubicBezTo>
                    <a:pt x="1398270" y="92710"/>
                    <a:pt x="1386840" y="127000"/>
                    <a:pt x="1372870" y="143510"/>
                  </a:cubicBezTo>
                  <a:cubicBezTo>
                    <a:pt x="1361440" y="157480"/>
                    <a:pt x="1322070" y="166370"/>
                    <a:pt x="1322070" y="16637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34" id="34"/>
          <p:cNvSpPr/>
          <p:nvPr/>
        </p:nvSpPr>
        <p:spPr>
          <a:xfrm flipH="false" flipV="false" rot="-1639941">
            <a:off x="14388398" y="7632954"/>
            <a:ext cx="938503" cy="1290038"/>
          </a:xfrm>
          <a:custGeom>
            <a:avLst/>
            <a:gdLst/>
            <a:ahLst/>
            <a:cxnLst/>
            <a:rect r="r" b="b" t="t" l="l"/>
            <a:pathLst>
              <a:path h="1290038" w="938503">
                <a:moveTo>
                  <a:pt x="0" y="0"/>
                </a:moveTo>
                <a:lnTo>
                  <a:pt x="938503" y="0"/>
                </a:lnTo>
                <a:lnTo>
                  <a:pt x="938503" y="1290038"/>
                </a:lnTo>
                <a:lnTo>
                  <a:pt x="0" y="12900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1639941">
            <a:off x="-435516" y="3975008"/>
            <a:ext cx="938503" cy="1290038"/>
          </a:xfrm>
          <a:custGeom>
            <a:avLst/>
            <a:gdLst/>
            <a:ahLst/>
            <a:cxnLst/>
            <a:rect r="r" b="b" t="t" l="l"/>
            <a:pathLst>
              <a:path h="1290038" w="938503">
                <a:moveTo>
                  <a:pt x="0" y="0"/>
                </a:moveTo>
                <a:lnTo>
                  <a:pt x="938503" y="0"/>
                </a:lnTo>
                <a:lnTo>
                  <a:pt x="938503" y="1290038"/>
                </a:lnTo>
                <a:lnTo>
                  <a:pt x="0" y="12900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0">
            <a:off x="3992880" y="5303520"/>
            <a:ext cx="3405188" cy="1596390"/>
            <a:chOff x="0" y="0"/>
            <a:chExt cx="4540250" cy="212852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46990" y="43180"/>
              <a:ext cx="4447540" cy="2035810"/>
            </a:xfrm>
            <a:custGeom>
              <a:avLst/>
              <a:gdLst/>
              <a:ahLst/>
              <a:cxnLst/>
              <a:rect r="r" b="b" t="t" l="l"/>
              <a:pathLst>
                <a:path h="2035810" w="4447540">
                  <a:moveTo>
                    <a:pt x="227330" y="72390"/>
                  </a:moveTo>
                  <a:cubicBezTo>
                    <a:pt x="300990" y="223520"/>
                    <a:pt x="340360" y="257810"/>
                    <a:pt x="373380" y="290830"/>
                  </a:cubicBezTo>
                  <a:cubicBezTo>
                    <a:pt x="403860" y="323850"/>
                    <a:pt x="430530" y="355600"/>
                    <a:pt x="466090" y="383540"/>
                  </a:cubicBezTo>
                  <a:cubicBezTo>
                    <a:pt x="508000" y="416560"/>
                    <a:pt x="571500" y="440690"/>
                    <a:pt x="612140" y="473710"/>
                  </a:cubicBezTo>
                  <a:cubicBezTo>
                    <a:pt x="645160" y="501650"/>
                    <a:pt x="675640" y="527050"/>
                    <a:pt x="694690" y="563880"/>
                  </a:cubicBezTo>
                  <a:cubicBezTo>
                    <a:pt x="715010" y="607060"/>
                    <a:pt x="715010" y="654050"/>
                    <a:pt x="721360" y="720090"/>
                  </a:cubicBezTo>
                  <a:cubicBezTo>
                    <a:pt x="730250" y="831850"/>
                    <a:pt x="690880" y="1071880"/>
                    <a:pt x="718820" y="1174750"/>
                  </a:cubicBezTo>
                  <a:cubicBezTo>
                    <a:pt x="734060" y="1234440"/>
                    <a:pt x="765810" y="1268730"/>
                    <a:pt x="793750" y="1306830"/>
                  </a:cubicBezTo>
                  <a:cubicBezTo>
                    <a:pt x="817880" y="1339850"/>
                    <a:pt x="839470" y="1362710"/>
                    <a:pt x="871220" y="1391920"/>
                  </a:cubicBezTo>
                  <a:cubicBezTo>
                    <a:pt x="914400" y="1428750"/>
                    <a:pt x="977900" y="1470660"/>
                    <a:pt x="1035050" y="1506220"/>
                  </a:cubicBezTo>
                  <a:cubicBezTo>
                    <a:pt x="1093470" y="1541780"/>
                    <a:pt x="1149350" y="1578610"/>
                    <a:pt x="1219200" y="1604010"/>
                  </a:cubicBezTo>
                  <a:cubicBezTo>
                    <a:pt x="1303020" y="1633220"/>
                    <a:pt x="1404620" y="1648460"/>
                    <a:pt x="1508760" y="1661160"/>
                  </a:cubicBezTo>
                  <a:cubicBezTo>
                    <a:pt x="1626870" y="1675130"/>
                    <a:pt x="1786890" y="1690370"/>
                    <a:pt x="1894840" y="1676400"/>
                  </a:cubicBezTo>
                  <a:cubicBezTo>
                    <a:pt x="1976120" y="1664970"/>
                    <a:pt x="2040890" y="1625600"/>
                    <a:pt x="2104390" y="1611630"/>
                  </a:cubicBezTo>
                  <a:cubicBezTo>
                    <a:pt x="2156460" y="1600200"/>
                    <a:pt x="2198370" y="1592580"/>
                    <a:pt x="2246630" y="1591310"/>
                  </a:cubicBezTo>
                  <a:cubicBezTo>
                    <a:pt x="2297430" y="1590040"/>
                    <a:pt x="2355850" y="1590040"/>
                    <a:pt x="2401570" y="1601470"/>
                  </a:cubicBezTo>
                  <a:cubicBezTo>
                    <a:pt x="2442210" y="1612900"/>
                    <a:pt x="2465070" y="1637030"/>
                    <a:pt x="2512060" y="1657350"/>
                  </a:cubicBezTo>
                  <a:cubicBezTo>
                    <a:pt x="2586990" y="1687830"/>
                    <a:pt x="2736850" y="1738630"/>
                    <a:pt x="2815590" y="1761490"/>
                  </a:cubicBezTo>
                  <a:cubicBezTo>
                    <a:pt x="2863850" y="1774190"/>
                    <a:pt x="2887980" y="1780540"/>
                    <a:pt x="2934970" y="1788160"/>
                  </a:cubicBezTo>
                  <a:cubicBezTo>
                    <a:pt x="3004820" y="1798320"/>
                    <a:pt x="3098800" y="1809750"/>
                    <a:pt x="3195320" y="1805940"/>
                  </a:cubicBezTo>
                  <a:cubicBezTo>
                    <a:pt x="3317240" y="1803400"/>
                    <a:pt x="3495040" y="1772920"/>
                    <a:pt x="3608070" y="1752600"/>
                  </a:cubicBezTo>
                  <a:cubicBezTo>
                    <a:pt x="3686810" y="1738630"/>
                    <a:pt x="3738880" y="1728470"/>
                    <a:pt x="3810000" y="1708150"/>
                  </a:cubicBezTo>
                  <a:cubicBezTo>
                    <a:pt x="3893820" y="1685290"/>
                    <a:pt x="3987800" y="1644650"/>
                    <a:pt x="4076700" y="1619250"/>
                  </a:cubicBezTo>
                  <a:cubicBezTo>
                    <a:pt x="4164330" y="1593850"/>
                    <a:pt x="4281170" y="1550670"/>
                    <a:pt x="4339590" y="1553210"/>
                  </a:cubicBezTo>
                  <a:cubicBezTo>
                    <a:pt x="4368800" y="1555750"/>
                    <a:pt x="4387850" y="1564640"/>
                    <a:pt x="4404360" y="1578610"/>
                  </a:cubicBezTo>
                  <a:cubicBezTo>
                    <a:pt x="4422140" y="1592580"/>
                    <a:pt x="4436110" y="1616710"/>
                    <a:pt x="4442460" y="1638300"/>
                  </a:cubicBezTo>
                  <a:cubicBezTo>
                    <a:pt x="4447540" y="1659890"/>
                    <a:pt x="4441190" y="1690370"/>
                    <a:pt x="4436110" y="1708150"/>
                  </a:cubicBezTo>
                  <a:cubicBezTo>
                    <a:pt x="4431030" y="1720850"/>
                    <a:pt x="4425950" y="1728470"/>
                    <a:pt x="4415790" y="1737360"/>
                  </a:cubicBezTo>
                  <a:cubicBezTo>
                    <a:pt x="4403090" y="1750060"/>
                    <a:pt x="4376420" y="1767840"/>
                    <a:pt x="4354830" y="1771650"/>
                  </a:cubicBezTo>
                  <a:cubicBezTo>
                    <a:pt x="4333240" y="1775460"/>
                    <a:pt x="4305300" y="1771650"/>
                    <a:pt x="4286250" y="1761490"/>
                  </a:cubicBezTo>
                  <a:cubicBezTo>
                    <a:pt x="4265930" y="1751330"/>
                    <a:pt x="4245610" y="1731010"/>
                    <a:pt x="4236720" y="1711960"/>
                  </a:cubicBezTo>
                  <a:cubicBezTo>
                    <a:pt x="4226560" y="1691640"/>
                    <a:pt x="4225290" y="1661160"/>
                    <a:pt x="4227830" y="1642110"/>
                  </a:cubicBezTo>
                  <a:cubicBezTo>
                    <a:pt x="4229100" y="1628140"/>
                    <a:pt x="4232910" y="1619250"/>
                    <a:pt x="4240530" y="1609090"/>
                  </a:cubicBezTo>
                  <a:cubicBezTo>
                    <a:pt x="4250690" y="1592580"/>
                    <a:pt x="4276090" y="1570990"/>
                    <a:pt x="4292600" y="1562100"/>
                  </a:cubicBezTo>
                  <a:cubicBezTo>
                    <a:pt x="4304030" y="1555750"/>
                    <a:pt x="4314190" y="1554480"/>
                    <a:pt x="4326890" y="1554480"/>
                  </a:cubicBezTo>
                  <a:cubicBezTo>
                    <a:pt x="4345940" y="1554480"/>
                    <a:pt x="4376420" y="1559560"/>
                    <a:pt x="4395470" y="1570990"/>
                  </a:cubicBezTo>
                  <a:cubicBezTo>
                    <a:pt x="4413250" y="1583690"/>
                    <a:pt x="4431030" y="1605280"/>
                    <a:pt x="4438650" y="1626870"/>
                  </a:cubicBezTo>
                  <a:cubicBezTo>
                    <a:pt x="4446270" y="1647190"/>
                    <a:pt x="4443730" y="1677670"/>
                    <a:pt x="4439920" y="1696720"/>
                  </a:cubicBezTo>
                  <a:cubicBezTo>
                    <a:pt x="4437380" y="1709420"/>
                    <a:pt x="4432300" y="1718310"/>
                    <a:pt x="4423410" y="1728470"/>
                  </a:cubicBezTo>
                  <a:cubicBezTo>
                    <a:pt x="4411980" y="1742440"/>
                    <a:pt x="4392930" y="1756410"/>
                    <a:pt x="4366260" y="1769110"/>
                  </a:cubicBezTo>
                  <a:cubicBezTo>
                    <a:pt x="4318000" y="1789430"/>
                    <a:pt x="4234180" y="1794510"/>
                    <a:pt x="4146550" y="1817370"/>
                  </a:cubicBezTo>
                  <a:cubicBezTo>
                    <a:pt x="4014470" y="1852930"/>
                    <a:pt x="3773170" y="1938020"/>
                    <a:pt x="3651250" y="1968500"/>
                  </a:cubicBezTo>
                  <a:cubicBezTo>
                    <a:pt x="3580130" y="1987550"/>
                    <a:pt x="3545840" y="1995170"/>
                    <a:pt x="3481070" y="2004060"/>
                  </a:cubicBezTo>
                  <a:cubicBezTo>
                    <a:pt x="3397250" y="2018030"/>
                    <a:pt x="3285490" y="2032000"/>
                    <a:pt x="3186430" y="2034540"/>
                  </a:cubicBezTo>
                  <a:cubicBezTo>
                    <a:pt x="3087370" y="2035810"/>
                    <a:pt x="2967990" y="2026920"/>
                    <a:pt x="2884170" y="2015490"/>
                  </a:cubicBezTo>
                  <a:cubicBezTo>
                    <a:pt x="2825750" y="2007870"/>
                    <a:pt x="2795270" y="2001520"/>
                    <a:pt x="2734310" y="1983740"/>
                  </a:cubicBezTo>
                  <a:cubicBezTo>
                    <a:pt x="2635250" y="1953260"/>
                    <a:pt x="2446020" y="1856740"/>
                    <a:pt x="2353310" y="1837690"/>
                  </a:cubicBezTo>
                  <a:cubicBezTo>
                    <a:pt x="2301240" y="1827530"/>
                    <a:pt x="2279650" y="1827530"/>
                    <a:pt x="2228850" y="1832610"/>
                  </a:cubicBezTo>
                  <a:cubicBezTo>
                    <a:pt x="2143760" y="1840230"/>
                    <a:pt x="2012950" y="1899920"/>
                    <a:pt x="1893570" y="1910080"/>
                  </a:cubicBezTo>
                  <a:cubicBezTo>
                    <a:pt x="1760220" y="1922780"/>
                    <a:pt x="1586230" y="1907540"/>
                    <a:pt x="1465580" y="1893570"/>
                  </a:cubicBezTo>
                  <a:cubicBezTo>
                    <a:pt x="1375410" y="1883410"/>
                    <a:pt x="1308100" y="1871980"/>
                    <a:pt x="1233170" y="1849120"/>
                  </a:cubicBezTo>
                  <a:cubicBezTo>
                    <a:pt x="1158240" y="1827530"/>
                    <a:pt x="1089660" y="1798320"/>
                    <a:pt x="1013460" y="1761490"/>
                  </a:cubicBezTo>
                  <a:cubicBezTo>
                    <a:pt x="925830" y="1719580"/>
                    <a:pt x="805180" y="1658620"/>
                    <a:pt x="739140" y="1607820"/>
                  </a:cubicBezTo>
                  <a:cubicBezTo>
                    <a:pt x="694690" y="1572260"/>
                    <a:pt x="670560" y="1539240"/>
                    <a:pt x="640080" y="1501140"/>
                  </a:cubicBezTo>
                  <a:cubicBezTo>
                    <a:pt x="608330" y="1460500"/>
                    <a:pt x="576580" y="1418590"/>
                    <a:pt x="551180" y="1369060"/>
                  </a:cubicBezTo>
                  <a:cubicBezTo>
                    <a:pt x="521970" y="1313180"/>
                    <a:pt x="492760" y="1261110"/>
                    <a:pt x="476250" y="1181100"/>
                  </a:cubicBezTo>
                  <a:cubicBezTo>
                    <a:pt x="450850" y="1054100"/>
                    <a:pt x="515620" y="755650"/>
                    <a:pt x="466090" y="669290"/>
                  </a:cubicBezTo>
                  <a:cubicBezTo>
                    <a:pt x="441960" y="626110"/>
                    <a:pt x="397510" y="633730"/>
                    <a:pt x="358140" y="603250"/>
                  </a:cubicBezTo>
                  <a:cubicBezTo>
                    <a:pt x="299720" y="557530"/>
                    <a:pt x="209550" y="467360"/>
                    <a:pt x="157480" y="407670"/>
                  </a:cubicBezTo>
                  <a:cubicBezTo>
                    <a:pt x="118110" y="361950"/>
                    <a:pt x="88900" y="326390"/>
                    <a:pt x="63500" y="280670"/>
                  </a:cubicBezTo>
                  <a:cubicBezTo>
                    <a:pt x="38100" y="237490"/>
                    <a:pt x="7620" y="181610"/>
                    <a:pt x="3810" y="140970"/>
                  </a:cubicBezTo>
                  <a:cubicBezTo>
                    <a:pt x="0" y="110490"/>
                    <a:pt x="5080" y="81280"/>
                    <a:pt x="19050" y="59690"/>
                  </a:cubicBezTo>
                  <a:cubicBezTo>
                    <a:pt x="33020" y="36830"/>
                    <a:pt x="59690" y="15240"/>
                    <a:pt x="85090" y="7620"/>
                  </a:cubicBezTo>
                  <a:cubicBezTo>
                    <a:pt x="109220" y="0"/>
                    <a:pt x="144780" y="2540"/>
                    <a:pt x="167640" y="13970"/>
                  </a:cubicBezTo>
                  <a:cubicBezTo>
                    <a:pt x="191770" y="24130"/>
                    <a:pt x="227330" y="72390"/>
                    <a:pt x="227330" y="7239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8" id="38"/>
          <p:cNvGrpSpPr/>
          <p:nvPr/>
        </p:nvGrpSpPr>
        <p:grpSpPr>
          <a:xfrm rot="0">
            <a:off x="4621530" y="3172778"/>
            <a:ext cx="577215" cy="597218"/>
            <a:chOff x="0" y="0"/>
            <a:chExt cx="769620" cy="79629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45720" y="50800"/>
              <a:ext cx="676910" cy="698500"/>
            </a:xfrm>
            <a:custGeom>
              <a:avLst/>
              <a:gdLst/>
              <a:ahLst/>
              <a:cxnLst/>
              <a:rect r="r" b="b" t="t" l="l"/>
              <a:pathLst>
                <a:path h="698500" w="676910">
                  <a:moveTo>
                    <a:pt x="480060" y="656590"/>
                  </a:moveTo>
                  <a:cubicBezTo>
                    <a:pt x="264160" y="398780"/>
                    <a:pt x="57150" y="220980"/>
                    <a:pt x="20320" y="167640"/>
                  </a:cubicBezTo>
                  <a:cubicBezTo>
                    <a:pt x="10160" y="152400"/>
                    <a:pt x="7620" y="148590"/>
                    <a:pt x="5080" y="135890"/>
                  </a:cubicBezTo>
                  <a:cubicBezTo>
                    <a:pt x="1270" y="118110"/>
                    <a:pt x="1270" y="87630"/>
                    <a:pt x="8890" y="67310"/>
                  </a:cubicBezTo>
                  <a:cubicBezTo>
                    <a:pt x="16510" y="48260"/>
                    <a:pt x="38100" y="26670"/>
                    <a:pt x="53340" y="15240"/>
                  </a:cubicBezTo>
                  <a:cubicBezTo>
                    <a:pt x="63500" y="7620"/>
                    <a:pt x="72390" y="5080"/>
                    <a:pt x="85090" y="2540"/>
                  </a:cubicBezTo>
                  <a:cubicBezTo>
                    <a:pt x="102870" y="0"/>
                    <a:pt x="133350" y="1270"/>
                    <a:pt x="152400" y="10160"/>
                  </a:cubicBezTo>
                  <a:cubicBezTo>
                    <a:pt x="172720" y="19050"/>
                    <a:pt x="191770" y="38100"/>
                    <a:pt x="201930" y="57150"/>
                  </a:cubicBezTo>
                  <a:cubicBezTo>
                    <a:pt x="212090" y="76200"/>
                    <a:pt x="214630" y="105410"/>
                    <a:pt x="213360" y="124460"/>
                  </a:cubicBezTo>
                  <a:cubicBezTo>
                    <a:pt x="212090" y="137160"/>
                    <a:pt x="209550" y="146050"/>
                    <a:pt x="203200" y="157480"/>
                  </a:cubicBezTo>
                  <a:cubicBezTo>
                    <a:pt x="193040" y="172720"/>
                    <a:pt x="172720" y="194310"/>
                    <a:pt x="153670" y="204470"/>
                  </a:cubicBezTo>
                  <a:cubicBezTo>
                    <a:pt x="133350" y="213360"/>
                    <a:pt x="104140" y="214630"/>
                    <a:pt x="85090" y="212090"/>
                  </a:cubicBezTo>
                  <a:cubicBezTo>
                    <a:pt x="72390" y="209550"/>
                    <a:pt x="63500" y="207010"/>
                    <a:pt x="53340" y="199390"/>
                  </a:cubicBezTo>
                  <a:cubicBezTo>
                    <a:pt x="38100" y="187960"/>
                    <a:pt x="16510" y="166370"/>
                    <a:pt x="8890" y="147320"/>
                  </a:cubicBezTo>
                  <a:cubicBezTo>
                    <a:pt x="1270" y="127000"/>
                    <a:pt x="0" y="99060"/>
                    <a:pt x="5080" y="78740"/>
                  </a:cubicBezTo>
                  <a:cubicBezTo>
                    <a:pt x="11430" y="58420"/>
                    <a:pt x="26670" y="35560"/>
                    <a:pt x="43180" y="22860"/>
                  </a:cubicBezTo>
                  <a:cubicBezTo>
                    <a:pt x="60960" y="8890"/>
                    <a:pt x="86360" y="0"/>
                    <a:pt x="107950" y="0"/>
                  </a:cubicBezTo>
                  <a:cubicBezTo>
                    <a:pt x="129540" y="0"/>
                    <a:pt x="144780" y="3810"/>
                    <a:pt x="172720" y="21590"/>
                  </a:cubicBezTo>
                  <a:cubicBezTo>
                    <a:pt x="262890" y="78740"/>
                    <a:pt x="593090" y="433070"/>
                    <a:pt x="648970" y="513080"/>
                  </a:cubicBezTo>
                  <a:cubicBezTo>
                    <a:pt x="665480" y="535940"/>
                    <a:pt x="669290" y="544830"/>
                    <a:pt x="673100" y="561340"/>
                  </a:cubicBezTo>
                  <a:cubicBezTo>
                    <a:pt x="676910" y="577850"/>
                    <a:pt x="676910" y="596900"/>
                    <a:pt x="671830" y="614680"/>
                  </a:cubicBezTo>
                  <a:cubicBezTo>
                    <a:pt x="664210" y="635000"/>
                    <a:pt x="646430" y="664210"/>
                    <a:pt x="624840" y="678180"/>
                  </a:cubicBezTo>
                  <a:cubicBezTo>
                    <a:pt x="604520" y="690880"/>
                    <a:pt x="572770" y="698500"/>
                    <a:pt x="548640" y="694690"/>
                  </a:cubicBezTo>
                  <a:cubicBezTo>
                    <a:pt x="524510" y="690880"/>
                    <a:pt x="480060" y="656590"/>
                    <a:pt x="480060" y="65659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0" id="40"/>
          <p:cNvGrpSpPr/>
          <p:nvPr/>
        </p:nvGrpSpPr>
        <p:grpSpPr>
          <a:xfrm rot="0">
            <a:off x="5149215" y="3295650"/>
            <a:ext cx="266700" cy="398145"/>
            <a:chOff x="0" y="0"/>
            <a:chExt cx="355600" cy="53086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49530" y="48260"/>
              <a:ext cx="264160" cy="431800"/>
            </a:xfrm>
            <a:custGeom>
              <a:avLst/>
              <a:gdLst/>
              <a:ahLst/>
              <a:cxnLst/>
              <a:rect r="r" b="b" t="t" l="l"/>
              <a:pathLst>
                <a:path h="431800" w="264160">
                  <a:moveTo>
                    <a:pt x="25400" y="330200"/>
                  </a:moveTo>
                  <a:cubicBezTo>
                    <a:pt x="2540" y="100330"/>
                    <a:pt x="8890" y="76200"/>
                    <a:pt x="17780" y="58420"/>
                  </a:cubicBezTo>
                  <a:cubicBezTo>
                    <a:pt x="24130" y="45720"/>
                    <a:pt x="31750" y="38100"/>
                    <a:pt x="43180" y="29210"/>
                  </a:cubicBezTo>
                  <a:cubicBezTo>
                    <a:pt x="59690" y="17780"/>
                    <a:pt x="88900" y="3810"/>
                    <a:pt x="113030" y="2540"/>
                  </a:cubicBezTo>
                  <a:cubicBezTo>
                    <a:pt x="137160" y="1270"/>
                    <a:pt x="167640" y="12700"/>
                    <a:pt x="185420" y="22860"/>
                  </a:cubicBezTo>
                  <a:cubicBezTo>
                    <a:pt x="196850" y="30480"/>
                    <a:pt x="204470" y="38100"/>
                    <a:pt x="212090" y="49530"/>
                  </a:cubicBezTo>
                  <a:cubicBezTo>
                    <a:pt x="222250" y="67310"/>
                    <a:pt x="233680" y="101600"/>
                    <a:pt x="234950" y="120650"/>
                  </a:cubicBezTo>
                  <a:cubicBezTo>
                    <a:pt x="236220" y="135890"/>
                    <a:pt x="234950" y="146050"/>
                    <a:pt x="228600" y="158750"/>
                  </a:cubicBezTo>
                  <a:cubicBezTo>
                    <a:pt x="220980" y="176530"/>
                    <a:pt x="201930" y="204470"/>
                    <a:pt x="182880" y="217170"/>
                  </a:cubicBezTo>
                  <a:cubicBezTo>
                    <a:pt x="162560" y="231140"/>
                    <a:pt x="130810" y="236220"/>
                    <a:pt x="110490" y="236220"/>
                  </a:cubicBezTo>
                  <a:cubicBezTo>
                    <a:pt x="95250" y="237490"/>
                    <a:pt x="86360" y="234950"/>
                    <a:pt x="73660" y="228600"/>
                  </a:cubicBezTo>
                  <a:cubicBezTo>
                    <a:pt x="54610" y="218440"/>
                    <a:pt x="27940" y="195580"/>
                    <a:pt x="16510" y="179070"/>
                  </a:cubicBezTo>
                  <a:cubicBezTo>
                    <a:pt x="8890" y="167640"/>
                    <a:pt x="5080" y="157480"/>
                    <a:pt x="2540" y="143510"/>
                  </a:cubicBezTo>
                  <a:cubicBezTo>
                    <a:pt x="0" y="123190"/>
                    <a:pt x="5080" y="87630"/>
                    <a:pt x="11430" y="68580"/>
                  </a:cubicBezTo>
                  <a:cubicBezTo>
                    <a:pt x="16510" y="55880"/>
                    <a:pt x="22860" y="46990"/>
                    <a:pt x="34290" y="38100"/>
                  </a:cubicBezTo>
                  <a:cubicBezTo>
                    <a:pt x="48260" y="24130"/>
                    <a:pt x="81280" y="8890"/>
                    <a:pt x="100330" y="3810"/>
                  </a:cubicBezTo>
                  <a:cubicBezTo>
                    <a:pt x="114300" y="0"/>
                    <a:pt x="124460" y="0"/>
                    <a:pt x="138430" y="3810"/>
                  </a:cubicBezTo>
                  <a:cubicBezTo>
                    <a:pt x="157480" y="8890"/>
                    <a:pt x="187960" y="22860"/>
                    <a:pt x="204470" y="40640"/>
                  </a:cubicBezTo>
                  <a:cubicBezTo>
                    <a:pt x="219710" y="57150"/>
                    <a:pt x="227330" y="78740"/>
                    <a:pt x="234950" y="107950"/>
                  </a:cubicBezTo>
                  <a:cubicBezTo>
                    <a:pt x="247650" y="160020"/>
                    <a:pt x="264160" y="276860"/>
                    <a:pt x="254000" y="328930"/>
                  </a:cubicBezTo>
                  <a:cubicBezTo>
                    <a:pt x="247650" y="360680"/>
                    <a:pt x="234950" y="384810"/>
                    <a:pt x="215900" y="401320"/>
                  </a:cubicBezTo>
                  <a:cubicBezTo>
                    <a:pt x="196850" y="417830"/>
                    <a:pt x="163830" y="429260"/>
                    <a:pt x="139700" y="430530"/>
                  </a:cubicBezTo>
                  <a:cubicBezTo>
                    <a:pt x="120650" y="431800"/>
                    <a:pt x="101600" y="425450"/>
                    <a:pt x="86360" y="417830"/>
                  </a:cubicBezTo>
                  <a:cubicBezTo>
                    <a:pt x="71120" y="408940"/>
                    <a:pt x="54610" y="396240"/>
                    <a:pt x="44450" y="381000"/>
                  </a:cubicBezTo>
                  <a:cubicBezTo>
                    <a:pt x="34290" y="367030"/>
                    <a:pt x="25400" y="330200"/>
                    <a:pt x="25400" y="33020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2" id="42"/>
          <p:cNvGrpSpPr/>
          <p:nvPr/>
        </p:nvGrpSpPr>
        <p:grpSpPr>
          <a:xfrm rot="0">
            <a:off x="4644390" y="3754755"/>
            <a:ext cx="461010" cy="280988"/>
            <a:chOff x="0" y="0"/>
            <a:chExt cx="614680" cy="37465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48260" y="50800"/>
              <a:ext cx="516890" cy="275590"/>
            </a:xfrm>
            <a:custGeom>
              <a:avLst/>
              <a:gdLst/>
              <a:ahLst/>
              <a:cxnLst/>
              <a:rect r="r" b="b" t="t" l="l"/>
              <a:pathLst>
                <a:path h="275590" w="516890">
                  <a:moveTo>
                    <a:pt x="424180" y="226060"/>
                  </a:moveTo>
                  <a:cubicBezTo>
                    <a:pt x="97790" y="271780"/>
                    <a:pt x="74930" y="265430"/>
                    <a:pt x="57150" y="256540"/>
                  </a:cubicBezTo>
                  <a:cubicBezTo>
                    <a:pt x="44450" y="248920"/>
                    <a:pt x="36830" y="242570"/>
                    <a:pt x="29210" y="231140"/>
                  </a:cubicBezTo>
                  <a:cubicBezTo>
                    <a:pt x="17780" y="214630"/>
                    <a:pt x="5080" y="181610"/>
                    <a:pt x="2540" y="162560"/>
                  </a:cubicBezTo>
                  <a:cubicBezTo>
                    <a:pt x="1270" y="148590"/>
                    <a:pt x="1270" y="138430"/>
                    <a:pt x="6350" y="124460"/>
                  </a:cubicBezTo>
                  <a:cubicBezTo>
                    <a:pt x="13970" y="106680"/>
                    <a:pt x="30480" y="77470"/>
                    <a:pt x="49530" y="63500"/>
                  </a:cubicBezTo>
                  <a:cubicBezTo>
                    <a:pt x="68580" y="49530"/>
                    <a:pt x="100330" y="41910"/>
                    <a:pt x="119380" y="40640"/>
                  </a:cubicBezTo>
                  <a:cubicBezTo>
                    <a:pt x="133350" y="39370"/>
                    <a:pt x="143510" y="41910"/>
                    <a:pt x="156210" y="46990"/>
                  </a:cubicBezTo>
                  <a:cubicBezTo>
                    <a:pt x="175260" y="55880"/>
                    <a:pt x="201930" y="73660"/>
                    <a:pt x="215900" y="92710"/>
                  </a:cubicBezTo>
                  <a:cubicBezTo>
                    <a:pt x="228600" y="111760"/>
                    <a:pt x="236220" y="140970"/>
                    <a:pt x="234950" y="163830"/>
                  </a:cubicBezTo>
                  <a:cubicBezTo>
                    <a:pt x="233680" y="187960"/>
                    <a:pt x="222250" y="215900"/>
                    <a:pt x="207010" y="233680"/>
                  </a:cubicBezTo>
                  <a:cubicBezTo>
                    <a:pt x="190500" y="251460"/>
                    <a:pt x="165100" y="265430"/>
                    <a:pt x="142240" y="270510"/>
                  </a:cubicBezTo>
                  <a:cubicBezTo>
                    <a:pt x="119380" y="275590"/>
                    <a:pt x="87630" y="269240"/>
                    <a:pt x="68580" y="261620"/>
                  </a:cubicBezTo>
                  <a:cubicBezTo>
                    <a:pt x="55880" y="256540"/>
                    <a:pt x="46990" y="251460"/>
                    <a:pt x="38100" y="240030"/>
                  </a:cubicBezTo>
                  <a:cubicBezTo>
                    <a:pt x="24130" y="226060"/>
                    <a:pt x="8890" y="194310"/>
                    <a:pt x="3810" y="173990"/>
                  </a:cubicBezTo>
                  <a:cubicBezTo>
                    <a:pt x="0" y="161290"/>
                    <a:pt x="0" y="151130"/>
                    <a:pt x="3810" y="137160"/>
                  </a:cubicBezTo>
                  <a:cubicBezTo>
                    <a:pt x="8890" y="118110"/>
                    <a:pt x="22860" y="87630"/>
                    <a:pt x="39370" y="72390"/>
                  </a:cubicBezTo>
                  <a:cubicBezTo>
                    <a:pt x="57150" y="55880"/>
                    <a:pt x="76200" y="50800"/>
                    <a:pt x="106680" y="40640"/>
                  </a:cubicBezTo>
                  <a:cubicBezTo>
                    <a:pt x="166370" y="24130"/>
                    <a:pt x="314960" y="0"/>
                    <a:pt x="378460" y="0"/>
                  </a:cubicBezTo>
                  <a:cubicBezTo>
                    <a:pt x="412750" y="1270"/>
                    <a:pt x="438150" y="3810"/>
                    <a:pt x="459740" y="13970"/>
                  </a:cubicBezTo>
                  <a:cubicBezTo>
                    <a:pt x="476250" y="22860"/>
                    <a:pt x="490220" y="35560"/>
                    <a:pt x="499110" y="52070"/>
                  </a:cubicBezTo>
                  <a:cubicBezTo>
                    <a:pt x="510540" y="72390"/>
                    <a:pt x="516890" y="109220"/>
                    <a:pt x="514350" y="132080"/>
                  </a:cubicBezTo>
                  <a:cubicBezTo>
                    <a:pt x="513080" y="151130"/>
                    <a:pt x="505460" y="168910"/>
                    <a:pt x="492760" y="182880"/>
                  </a:cubicBezTo>
                  <a:cubicBezTo>
                    <a:pt x="477520" y="200660"/>
                    <a:pt x="424180" y="226060"/>
                    <a:pt x="424180" y="22606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4" id="44"/>
          <p:cNvGrpSpPr/>
          <p:nvPr/>
        </p:nvGrpSpPr>
        <p:grpSpPr>
          <a:xfrm rot="0">
            <a:off x="11433810" y="3507105"/>
            <a:ext cx="2395538" cy="794385"/>
            <a:chOff x="0" y="0"/>
            <a:chExt cx="3194050" cy="105918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49530" y="45720"/>
              <a:ext cx="3097530" cy="963930"/>
            </a:xfrm>
            <a:custGeom>
              <a:avLst/>
              <a:gdLst/>
              <a:ahLst/>
              <a:cxnLst/>
              <a:rect r="r" b="b" t="t" l="l"/>
              <a:pathLst>
                <a:path h="963930" w="3097530">
                  <a:moveTo>
                    <a:pt x="92710" y="83820"/>
                  </a:moveTo>
                  <a:cubicBezTo>
                    <a:pt x="670560" y="0"/>
                    <a:pt x="712470" y="2540"/>
                    <a:pt x="798830" y="12700"/>
                  </a:cubicBezTo>
                  <a:cubicBezTo>
                    <a:pt x="937260" y="29210"/>
                    <a:pt x="1200150" y="107950"/>
                    <a:pt x="1333500" y="127000"/>
                  </a:cubicBezTo>
                  <a:cubicBezTo>
                    <a:pt x="1410970" y="137160"/>
                    <a:pt x="1459230" y="129540"/>
                    <a:pt x="1521460" y="139700"/>
                  </a:cubicBezTo>
                  <a:cubicBezTo>
                    <a:pt x="1584960" y="151130"/>
                    <a:pt x="1651000" y="179070"/>
                    <a:pt x="1710690" y="189230"/>
                  </a:cubicBezTo>
                  <a:cubicBezTo>
                    <a:pt x="1761490" y="196850"/>
                    <a:pt x="1804670" y="204470"/>
                    <a:pt x="1858010" y="199390"/>
                  </a:cubicBezTo>
                  <a:cubicBezTo>
                    <a:pt x="1921510" y="191770"/>
                    <a:pt x="1997710" y="152400"/>
                    <a:pt x="2063750" y="137160"/>
                  </a:cubicBezTo>
                  <a:cubicBezTo>
                    <a:pt x="2123440" y="124460"/>
                    <a:pt x="2180590" y="107950"/>
                    <a:pt x="2237740" y="110490"/>
                  </a:cubicBezTo>
                  <a:cubicBezTo>
                    <a:pt x="2294890" y="114300"/>
                    <a:pt x="2353310" y="130810"/>
                    <a:pt x="2405380" y="156210"/>
                  </a:cubicBezTo>
                  <a:cubicBezTo>
                    <a:pt x="2459990" y="184150"/>
                    <a:pt x="2498090" y="220980"/>
                    <a:pt x="2557780" y="271780"/>
                  </a:cubicBezTo>
                  <a:cubicBezTo>
                    <a:pt x="2651760" y="353060"/>
                    <a:pt x="2816860" y="541020"/>
                    <a:pt x="2904490" y="613410"/>
                  </a:cubicBezTo>
                  <a:cubicBezTo>
                    <a:pt x="2952750" y="652780"/>
                    <a:pt x="2992120" y="660400"/>
                    <a:pt x="3022600" y="695960"/>
                  </a:cubicBezTo>
                  <a:cubicBezTo>
                    <a:pt x="3054350" y="730250"/>
                    <a:pt x="3086100" y="783590"/>
                    <a:pt x="3092450" y="821690"/>
                  </a:cubicBezTo>
                  <a:cubicBezTo>
                    <a:pt x="3097530" y="849630"/>
                    <a:pt x="3087370" y="880110"/>
                    <a:pt x="3078480" y="899160"/>
                  </a:cubicBezTo>
                  <a:cubicBezTo>
                    <a:pt x="3072130" y="913130"/>
                    <a:pt x="3065780" y="920750"/>
                    <a:pt x="3053080" y="929640"/>
                  </a:cubicBezTo>
                  <a:cubicBezTo>
                    <a:pt x="3036570" y="943610"/>
                    <a:pt x="3006090" y="960120"/>
                    <a:pt x="2980690" y="961390"/>
                  </a:cubicBezTo>
                  <a:cubicBezTo>
                    <a:pt x="2956560" y="963930"/>
                    <a:pt x="2926080" y="956310"/>
                    <a:pt x="2904490" y="943610"/>
                  </a:cubicBezTo>
                  <a:cubicBezTo>
                    <a:pt x="2882900" y="929640"/>
                    <a:pt x="2863850" y="901700"/>
                    <a:pt x="2854960" y="882650"/>
                  </a:cubicBezTo>
                  <a:cubicBezTo>
                    <a:pt x="2848610" y="868680"/>
                    <a:pt x="2846070" y="857250"/>
                    <a:pt x="2847340" y="843280"/>
                  </a:cubicBezTo>
                  <a:cubicBezTo>
                    <a:pt x="2847340" y="821690"/>
                    <a:pt x="2858770" y="784860"/>
                    <a:pt x="2868930" y="767080"/>
                  </a:cubicBezTo>
                  <a:cubicBezTo>
                    <a:pt x="2877820" y="754380"/>
                    <a:pt x="2884170" y="746760"/>
                    <a:pt x="2898140" y="739140"/>
                  </a:cubicBezTo>
                  <a:cubicBezTo>
                    <a:pt x="2915920" y="727710"/>
                    <a:pt x="2947670" y="715010"/>
                    <a:pt x="2973070" y="715010"/>
                  </a:cubicBezTo>
                  <a:cubicBezTo>
                    <a:pt x="2998470" y="716280"/>
                    <a:pt x="3027680" y="726440"/>
                    <a:pt x="3046730" y="741680"/>
                  </a:cubicBezTo>
                  <a:cubicBezTo>
                    <a:pt x="3067050" y="756920"/>
                    <a:pt x="3083560" y="783590"/>
                    <a:pt x="3089910" y="807720"/>
                  </a:cubicBezTo>
                  <a:cubicBezTo>
                    <a:pt x="3096260" y="831850"/>
                    <a:pt x="3093720" y="863600"/>
                    <a:pt x="3083560" y="886460"/>
                  </a:cubicBezTo>
                  <a:cubicBezTo>
                    <a:pt x="3074670" y="909320"/>
                    <a:pt x="3049270" y="933450"/>
                    <a:pt x="3031490" y="946150"/>
                  </a:cubicBezTo>
                  <a:cubicBezTo>
                    <a:pt x="3018790" y="955040"/>
                    <a:pt x="3009900" y="958850"/>
                    <a:pt x="2994660" y="960120"/>
                  </a:cubicBezTo>
                  <a:cubicBezTo>
                    <a:pt x="2973070" y="962660"/>
                    <a:pt x="2936240" y="957580"/>
                    <a:pt x="2915920" y="949960"/>
                  </a:cubicBezTo>
                  <a:cubicBezTo>
                    <a:pt x="2901950" y="944880"/>
                    <a:pt x="2891790" y="937260"/>
                    <a:pt x="2882900" y="927100"/>
                  </a:cubicBezTo>
                  <a:cubicBezTo>
                    <a:pt x="2872740" y="914400"/>
                    <a:pt x="2875280" y="892810"/>
                    <a:pt x="2861310" y="876300"/>
                  </a:cubicBezTo>
                  <a:cubicBezTo>
                    <a:pt x="2840990" y="852170"/>
                    <a:pt x="2800350" y="842010"/>
                    <a:pt x="2755900" y="806450"/>
                  </a:cubicBezTo>
                  <a:cubicBezTo>
                    <a:pt x="2658110" y="726440"/>
                    <a:pt x="2429510" y="438150"/>
                    <a:pt x="2321560" y="378460"/>
                  </a:cubicBezTo>
                  <a:cubicBezTo>
                    <a:pt x="2273300" y="351790"/>
                    <a:pt x="2250440" y="350520"/>
                    <a:pt x="2198370" y="350520"/>
                  </a:cubicBezTo>
                  <a:cubicBezTo>
                    <a:pt x="2112010" y="350520"/>
                    <a:pt x="1935480" y="424180"/>
                    <a:pt x="1849120" y="430530"/>
                  </a:cubicBezTo>
                  <a:cubicBezTo>
                    <a:pt x="1799590" y="434340"/>
                    <a:pt x="1789430" y="429260"/>
                    <a:pt x="1732280" y="420370"/>
                  </a:cubicBezTo>
                  <a:cubicBezTo>
                    <a:pt x="1564640" y="397510"/>
                    <a:pt x="949960" y="254000"/>
                    <a:pt x="763270" y="228600"/>
                  </a:cubicBezTo>
                  <a:cubicBezTo>
                    <a:pt x="689610" y="218440"/>
                    <a:pt x="655320" y="217170"/>
                    <a:pt x="607060" y="217170"/>
                  </a:cubicBezTo>
                  <a:cubicBezTo>
                    <a:pt x="562610" y="218440"/>
                    <a:pt x="534670" y="220980"/>
                    <a:pt x="482600" y="228600"/>
                  </a:cubicBezTo>
                  <a:cubicBezTo>
                    <a:pt x="389890" y="242570"/>
                    <a:pt x="180340" y="312420"/>
                    <a:pt x="105410" y="303530"/>
                  </a:cubicBezTo>
                  <a:cubicBezTo>
                    <a:pt x="71120" y="299720"/>
                    <a:pt x="50800" y="289560"/>
                    <a:pt x="34290" y="271780"/>
                  </a:cubicBezTo>
                  <a:cubicBezTo>
                    <a:pt x="16510" y="254000"/>
                    <a:pt x="2540" y="224790"/>
                    <a:pt x="1270" y="199390"/>
                  </a:cubicBezTo>
                  <a:cubicBezTo>
                    <a:pt x="0" y="175260"/>
                    <a:pt x="10160" y="143510"/>
                    <a:pt x="25400" y="124460"/>
                  </a:cubicBezTo>
                  <a:cubicBezTo>
                    <a:pt x="40640" y="105410"/>
                    <a:pt x="92710" y="83820"/>
                    <a:pt x="92710" y="8382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46" id="46"/>
          <p:cNvSpPr txBox="true"/>
          <p:nvPr/>
        </p:nvSpPr>
        <p:spPr>
          <a:xfrm rot="0">
            <a:off x="4249029" y="3696015"/>
            <a:ext cx="9789942" cy="2367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36"/>
              </a:lnSpc>
            </a:pPr>
            <a:r>
              <a:rPr lang="en-US" sz="8246">
                <a:solidFill>
                  <a:srgbClr val="7F5242"/>
                </a:solidFill>
                <a:latin typeface="Lazydog"/>
                <a:ea typeface="Lazydog"/>
                <a:cs typeface="Lazydog"/>
                <a:sym typeface="Lazydog"/>
              </a:rPr>
              <a:t>Thank you for your attention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4143" r="0" b="-6414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31413">
            <a:off x="3684102" y="7919385"/>
            <a:ext cx="2234901" cy="3082622"/>
          </a:xfrm>
          <a:custGeom>
            <a:avLst/>
            <a:gdLst/>
            <a:ahLst/>
            <a:cxnLst/>
            <a:rect r="r" b="b" t="t" l="l"/>
            <a:pathLst>
              <a:path h="3082622" w="2234901">
                <a:moveTo>
                  <a:pt x="0" y="0"/>
                </a:moveTo>
                <a:lnTo>
                  <a:pt x="2234901" y="0"/>
                </a:lnTo>
                <a:lnTo>
                  <a:pt x="2234901" y="3082621"/>
                </a:lnTo>
                <a:lnTo>
                  <a:pt x="0" y="3082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5579" y="4923018"/>
            <a:ext cx="1086242" cy="1493117"/>
          </a:xfrm>
          <a:custGeom>
            <a:avLst/>
            <a:gdLst/>
            <a:ahLst/>
            <a:cxnLst/>
            <a:rect r="r" b="b" t="t" l="l"/>
            <a:pathLst>
              <a:path h="1493117" w="1086242">
                <a:moveTo>
                  <a:pt x="0" y="0"/>
                </a:moveTo>
                <a:lnTo>
                  <a:pt x="1086242" y="0"/>
                </a:lnTo>
                <a:lnTo>
                  <a:pt x="1086242" y="1493116"/>
                </a:lnTo>
                <a:lnTo>
                  <a:pt x="0" y="1493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592593" y="4923018"/>
            <a:ext cx="3905057" cy="1976935"/>
          </a:xfrm>
          <a:custGeom>
            <a:avLst/>
            <a:gdLst/>
            <a:ahLst/>
            <a:cxnLst/>
            <a:rect r="r" b="b" t="t" l="l"/>
            <a:pathLst>
              <a:path h="1976935" w="3905057">
                <a:moveTo>
                  <a:pt x="0" y="0"/>
                </a:moveTo>
                <a:lnTo>
                  <a:pt x="3905057" y="0"/>
                </a:lnTo>
                <a:lnTo>
                  <a:pt x="3905057" y="1976935"/>
                </a:lnTo>
                <a:lnTo>
                  <a:pt x="0" y="19769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21229" y="7342336"/>
            <a:ext cx="2966771" cy="2944664"/>
          </a:xfrm>
          <a:custGeom>
            <a:avLst/>
            <a:gdLst/>
            <a:ahLst/>
            <a:cxnLst/>
            <a:rect r="r" b="b" t="t" l="l"/>
            <a:pathLst>
              <a:path h="2944664" w="2966771">
                <a:moveTo>
                  <a:pt x="0" y="0"/>
                </a:moveTo>
                <a:lnTo>
                  <a:pt x="2966771" y="0"/>
                </a:lnTo>
                <a:lnTo>
                  <a:pt x="2966771" y="2944664"/>
                </a:lnTo>
                <a:lnTo>
                  <a:pt x="0" y="29446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18395">
            <a:off x="13622570" y="8498054"/>
            <a:ext cx="941784" cy="1925283"/>
          </a:xfrm>
          <a:custGeom>
            <a:avLst/>
            <a:gdLst/>
            <a:ahLst/>
            <a:cxnLst/>
            <a:rect r="r" b="b" t="t" l="l"/>
            <a:pathLst>
              <a:path h="1925283" w="941784">
                <a:moveTo>
                  <a:pt x="0" y="0"/>
                </a:moveTo>
                <a:lnTo>
                  <a:pt x="941784" y="0"/>
                </a:lnTo>
                <a:lnTo>
                  <a:pt x="941784" y="1925283"/>
                </a:lnTo>
                <a:lnTo>
                  <a:pt x="0" y="19252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435667" y="1041082"/>
            <a:ext cx="11940540" cy="1808798"/>
            <a:chOff x="0" y="0"/>
            <a:chExt cx="15920720" cy="24117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45720" y="36830"/>
              <a:ext cx="15828010" cy="2329180"/>
            </a:xfrm>
            <a:custGeom>
              <a:avLst/>
              <a:gdLst/>
              <a:ahLst/>
              <a:cxnLst/>
              <a:rect r="r" b="b" t="t" l="l"/>
              <a:pathLst>
                <a:path h="2329180" w="15828010">
                  <a:moveTo>
                    <a:pt x="618490" y="13970"/>
                  </a:moveTo>
                  <a:cubicBezTo>
                    <a:pt x="2442210" y="71120"/>
                    <a:pt x="3825240" y="59690"/>
                    <a:pt x="4715510" y="88900"/>
                  </a:cubicBezTo>
                  <a:cubicBezTo>
                    <a:pt x="5420360" y="111760"/>
                    <a:pt x="6115050" y="171450"/>
                    <a:pt x="6607810" y="189230"/>
                  </a:cubicBezTo>
                  <a:cubicBezTo>
                    <a:pt x="6922770" y="200660"/>
                    <a:pt x="7061200" y="200660"/>
                    <a:pt x="7382510" y="203200"/>
                  </a:cubicBezTo>
                  <a:cubicBezTo>
                    <a:pt x="7910830" y="208280"/>
                    <a:pt x="8662670" y="207010"/>
                    <a:pt x="9480550" y="201930"/>
                  </a:cubicBezTo>
                  <a:cubicBezTo>
                    <a:pt x="10633710" y="195580"/>
                    <a:pt x="12821920" y="0"/>
                    <a:pt x="13646150" y="160020"/>
                  </a:cubicBezTo>
                  <a:cubicBezTo>
                    <a:pt x="14014450" y="232410"/>
                    <a:pt x="14401800" y="502920"/>
                    <a:pt x="14414500" y="480060"/>
                  </a:cubicBezTo>
                  <a:cubicBezTo>
                    <a:pt x="14425930" y="461010"/>
                    <a:pt x="13967460" y="200660"/>
                    <a:pt x="13978891" y="171450"/>
                  </a:cubicBezTo>
                  <a:cubicBezTo>
                    <a:pt x="13985241" y="156210"/>
                    <a:pt x="14084300" y="177800"/>
                    <a:pt x="14135100" y="190500"/>
                  </a:cubicBezTo>
                  <a:cubicBezTo>
                    <a:pt x="14184630" y="203200"/>
                    <a:pt x="14235430" y="222250"/>
                    <a:pt x="14281150" y="246380"/>
                  </a:cubicBezTo>
                  <a:cubicBezTo>
                    <a:pt x="14326869" y="270510"/>
                    <a:pt x="14371319" y="300990"/>
                    <a:pt x="14410691" y="335280"/>
                  </a:cubicBezTo>
                  <a:cubicBezTo>
                    <a:pt x="14448791" y="369570"/>
                    <a:pt x="14485619" y="410210"/>
                    <a:pt x="14514830" y="453390"/>
                  </a:cubicBezTo>
                  <a:cubicBezTo>
                    <a:pt x="14544041" y="495300"/>
                    <a:pt x="14569441" y="543560"/>
                    <a:pt x="14587219" y="591820"/>
                  </a:cubicBezTo>
                  <a:cubicBezTo>
                    <a:pt x="14606269" y="640080"/>
                    <a:pt x="14618969" y="692150"/>
                    <a:pt x="14625319" y="744220"/>
                  </a:cubicBezTo>
                  <a:cubicBezTo>
                    <a:pt x="14631669" y="796290"/>
                    <a:pt x="14631669" y="849630"/>
                    <a:pt x="14625319" y="901700"/>
                  </a:cubicBezTo>
                  <a:cubicBezTo>
                    <a:pt x="14618969" y="952500"/>
                    <a:pt x="14606269" y="1004570"/>
                    <a:pt x="14587219" y="1054100"/>
                  </a:cubicBezTo>
                  <a:cubicBezTo>
                    <a:pt x="14569441" y="1102360"/>
                    <a:pt x="14544041" y="1149350"/>
                    <a:pt x="14514830" y="1192530"/>
                  </a:cubicBezTo>
                  <a:cubicBezTo>
                    <a:pt x="14485619" y="1235710"/>
                    <a:pt x="14448791" y="1275080"/>
                    <a:pt x="14410691" y="1309370"/>
                  </a:cubicBezTo>
                  <a:cubicBezTo>
                    <a:pt x="14371319" y="1344930"/>
                    <a:pt x="14326869" y="1375410"/>
                    <a:pt x="14281150" y="1399540"/>
                  </a:cubicBezTo>
                  <a:cubicBezTo>
                    <a:pt x="14235430" y="1423670"/>
                    <a:pt x="14184630" y="1442720"/>
                    <a:pt x="14135100" y="1454150"/>
                  </a:cubicBezTo>
                  <a:cubicBezTo>
                    <a:pt x="14084300" y="1466850"/>
                    <a:pt x="14050010" y="1457960"/>
                    <a:pt x="13978891" y="1473200"/>
                  </a:cubicBezTo>
                  <a:cubicBezTo>
                    <a:pt x="13817600" y="1508760"/>
                    <a:pt x="13491210" y="1662430"/>
                    <a:pt x="13202919" y="1724660"/>
                  </a:cubicBezTo>
                  <a:cubicBezTo>
                    <a:pt x="12854940" y="1800860"/>
                    <a:pt x="12368530" y="1827530"/>
                    <a:pt x="12029440" y="1861820"/>
                  </a:cubicBezTo>
                  <a:cubicBezTo>
                    <a:pt x="11769090" y="1887220"/>
                    <a:pt x="11590020" y="1905000"/>
                    <a:pt x="11339830" y="1918970"/>
                  </a:cubicBezTo>
                  <a:cubicBezTo>
                    <a:pt x="11037570" y="1935480"/>
                    <a:pt x="10662920" y="1934210"/>
                    <a:pt x="10344150" y="1948180"/>
                  </a:cubicBezTo>
                  <a:cubicBezTo>
                    <a:pt x="10046970" y="1960880"/>
                    <a:pt x="9815830" y="1983740"/>
                    <a:pt x="9483090" y="1997710"/>
                  </a:cubicBezTo>
                  <a:cubicBezTo>
                    <a:pt x="9027160" y="2018030"/>
                    <a:pt x="8417560" y="2023110"/>
                    <a:pt x="7856220" y="2048510"/>
                  </a:cubicBezTo>
                  <a:cubicBezTo>
                    <a:pt x="7254240" y="2076450"/>
                    <a:pt x="6529070" y="2138680"/>
                    <a:pt x="5985510" y="2162810"/>
                  </a:cubicBezTo>
                  <a:cubicBezTo>
                    <a:pt x="5565140" y="2181860"/>
                    <a:pt x="5312410" y="2184400"/>
                    <a:pt x="4870450" y="2194560"/>
                  </a:cubicBezTo>
                  <a:cubicBezTo>
                    <a:pt x="4222750" y="2207260"/>
                    <a:pt x="3027680" y="2197100"/>
                    <a:pt x="2473960" y="2228850"/>
                  </a:cubicBezTo>
                  <a:cubicBezTo>
                    <a:pt x="2178050" y="2246630"/>
                    <a:pt x="1943100" y="2298700"/>
                    <a:pt x="1795780" y="2298700"/>
                  </a:cubicBezTo>
                  <a:cubicBezTo>
                    <a:pt x="1723390" y="2299970"/>
                    <a:pt x="1686560" y="2294890"/>
                    <a:pt x="1633220" y="2282190"/>
                  </a:cubicBezTo>
                  <a:cubicBezTo>
                    <a:pt x="1581150" y="2270760"/>
                    <a:pt x="1529080" y="2251710"/>
                    <a:pt x="1480820" y="2227580"/>
                  </a:cubicBezTo>
                  <a:cubicBezTo>
                    <a:pt x="1432560" y="2203450"/>
                    <a:pt x="1386840" y="2172970"/>
                    <a:pt x="1346200" y="2138680"/>
                  </a:cubicBezTo>
                  <a:cubicBezTo>
                    <a:pt x="1304290" y="2103120"/>
                    <a:pt x="1267460" y="2062480"/>
                    <a:pt x="1235710" y="2019300"/>
                  </a:cubicBezTo>
                  <a:cubicBezTo>
                    <a:pt x="1203960" y="1974850"/>
                    <a:pt x="1177290" y="1926590"/>
                    <a:pt x="1158240" y="1877060"/>
                  </a:cubicBezTo>
                  <a:cubicBezTo>
                    <a:pt x="1137920" y="1826260"/>
                    <a:pt x="1123950" y="1772920"/>
                    <a:pt x="1116330" y="1719580"/>
                  </a:cubicBezTo>
                  <a:cubicBezTo>
                    <a:pt x="1108710" y="1666240"/>
                    <a:pt x="1107440" y="1610360"/>
                    <a:pt x="1112520" y="1557020"/>
                  </a:cubicBezTo>
                  <a:cubicBezTo>
                    <a:pt x="1118870" y="1503680"/>
                    <a:pt x="1130300" y="1450340"/>
                    <a:pt x="1148080" y="1399540"/>
                  </a:cubicBezTo>
                  <a:cubicBezTo>
                    <a:pt x="1167130" y="1348740"/>
                    <a:pt x="1191260" y="1299210"/>
                    <a:pt x="1221740" y="1253490"/>
                  </a:cubicBezTo>
                  <a:cubicBezTo>
                    <a:pt x="1250950" y="1209040"/>
                    <a:pt x="1287780" y="1167130"/>
                    <a:pt x="1327150" y="1130300"/>
                  </a:cubicBezTo>
                  <a:cubicBezTo>
                    <a:pt x="1366520" y="1094740"/>
                    <a:pt x="1410970" y="1061720"/>
                    <a:pt x="1459230" y="1036320"/>
                  </a:cubicBezTo>
                  <a:cubicBezTo>
                    <a:pt x="1506220" y="1009650"/>
                    <a:pt x="1557020" y="989330"/>
                    <a:pt x="1609090" y="975360"/>
                  </a:cubicBezTo>
                  <a:cubicBezTo>
                    <a:pt x="1661160" y="961390"/>
                    <a:pt x="1684020" y="958850"/>
                    <a:pt x="1770380" y="952500"/>
                  </a:cubicBezTo>
                  <a:cubicBezTo>
                    <a:pt x="2118360" y="929640"/>
                    <a:pt x="3818890" y="976630"/>
                    <a:pt x="4409440" y="974090"/>
                  </a:cubicBezTo>
                  <a:cubicBezTo>
                    <a:pt x="4707890" y="971550"/>
                    <a:pt x="4749800" y="961390"/>
                    <a:pt x="5082540" y="960120"/>
                  </a:cubicBezTo>
                  <a:cubicBezTo>
                    <a:pt x="6029960" y="955040"/>
                    <a:pt x="9041130" y="1009650"/>
                    <a:pt x="10565130" y="1013460"/>
                  </a:cubicBezTo>
                  <a:cubicBezTo>
                    <a:pt x="11653520" y="1017270"/>
                    <a:pt x="12531090" y="1009650"/>
                    <a:pt x="13365480" y="1000760"/>
                  </a:cubicBezTo>
                  <a:cubicBezTo>
                    <a:pt x="14038580" y="993140"/>
                    <a:pt x="14885669" y="947420"/>
                    <a:pt x="15189200" y="970280"/>
                  </a:cubicBezTo>
                  <a:cubicBezTo>
                    <a:pt x="15292071" y="977900"/>
                    <a:pt x="15328900" y="981710"/>
                    <a:pt x="15392400" y="1003300"/>
                  </a:cubicBezTo>
                  <a:cubicBezTo>
                    <a:pt x="15457169" y="1024890"/>
                    <a:pt x="15520671" y="1059180"/>
                    <a:pt x="15574010" y="1099820"/>
                  </a:cubicBezTo>
                  <a:cubicBezTo>
                    <a:pt x="15627350" y="1140460"/>
                    <a:pt x="15678150" y="1192530"/>
                    <a:pt x="15714980" y="1248410"/>
                  </a:cubicBezTo>
                  <a:cubicBezTo>
                    <a:pt x="15753080" y="1305560"/>
                    <a:pt x="15783560" y="1370330"/>
                    <a:pt x="15801341" y="1435100"/>
                  </a:cubicBezTo>
                  <a:cubicBezTo>
                    <a:pt x="15820391" y="1501140"/>
                    <a:pt x="15828010" y="1572260"/>
                    <a:pt x="15824200" y="1639570"/>
                  </a:cubicBezTo>
                  <a:cubicBezTo>
                    <a:pt x="15820391" y="1708150"/>
                    <a:pt x="15805150" y="1778000"/>
                    <a:pt x="15779750" y="1841500"/>
                  </a:cubicBezTo>
                  <a:cubicBezTo>
                    <a:pt x="15754350" y="1903730"/>
                    <a:pt x="15717521" y="1965960"/>
                    <a:pt x="15674341" y="2016760"/>
                  </a:cubicBezTo>
                  <a:cubicBezTo>
                    <a:pt x="15629891" y="2068830"/>
                    <a:pt x="15575280" y="2115820"/>
                    <a:pt x="15516860" y="2150110"/>
                  </a:cubicBezTo>
                  <a:cubicBezTo>
                    <a:pt x="15459710" y="2185670"/>
                    <a:pt x="15392400" y="2212340"/>
                    <a:pt x="15326360" y="2226310"/>
                  </a:cubicBezTo>
                  <a:cubicBezTo>
                    <a:pt x="15260321" y="2240280"/>
                    <a:pt x="15187930" y="2244090"/>
                    <a:pt x="15120619" y="2237740"/>
                  </a:cubicBezTo>
                  <a:cubicBezTo>
                    <a:pt x="15053310" y="2230120"/>
                    <a:pt x="14983460" y="2211070"/>
                    <a:pt x="14922500" y="2181860"/>
                  </a:cubicBezTo>
                  <a:cubicBezTo>
                    <a:pt x="14861541" y="2153920"/>
                    <a:pt x="14801850" y="2113280"/>
                    <a:pt x="14752319" y="2067560"/>
                  </a:cubicBezTo>
                  <a:cubicBezTo>
                    <a:pt x="14702791" y="2020570"/>
                    <a:pt x="14659610" y="1963420"/>
                    <a:pt x="14627860" y="1903730"/>
                  </a:cubicBezTo>
                  <a:cubicBezTo>
                    <a:pt x="14596110" y="1844040"/>
                    <a:pt x="14573250" y="1775460"/>
                    <a:pt x="14561819" y="1708150"/>
                  </a:cubicBezTo>
                  <a:cubicBezTo>
                    <a:pt x="14551660" y="1642110"/>
                    <a:pt x="14551660" y="1569720"/>
                    <a:pt x="14561819" y="1502410"/>
                  </a:cubicBezTo>
                  <a:cubicBezTo>
                    <a:pt x="14573250" y="1436370"/>
                    <a:pt x="14596110" y="1367790"/>
                    <a:pt x="14627860" y="1308100"/>
                  </a:cubicBezTo>
                  <a:cubicBezTo>
                    <a:pt x="14659610" y="1248410"/>
                    <a:pt x="14704060" y="1191260"/>
                    <a:pt x="14752319" y="1144270"/>
                  </a:cubicBezTo>
                  <a:cubicBezTo>
                    <a:pt x="14801850" y="1097280"/>
                    <a:pt x="14861541" y="1056640"/>
                    <a:pt x="14922500" y="1028700"/>
                  </a:cubicBezTo>
                  <a:cubicBezTo>
                    <a:pt x="14984730" y="1000760"/>
                    <a:pt x="15053310" y="981710"/>
                    <a:pt x="15120619" y="974090"/>
                  </a:cubicBezTo>
                  <a:cubicBezTo>
                    <a:pt x="15187930" y="966470"/>
                    <a:pt x="15260319" y="970280"/>
                    <a:pt x="15326360" y="985520"/>
                  </a:cubicBezTo>
                  <a:cubicBezTo>
                    <a:pt x="15392400" y="999490"/>
                    <a:pt x="15459710" y="1026160"/>
                    <a:pt x="15516860" y="1061720"/>
                  </a:cubicBezTo>
                  <a:cubicBezTo>
                    <a:pt x="15575280" y="1096010"/>
                    <a:pt x="15629891" y="1143000"/>
                    <a:pt x="15674341" y="1193800"/>
                  </a:cubicBezTo>
                  <a:cubicBezTo>
                    <a:pt x="15717521" y="1245870"/>
                    <a:pt x="15754350" y="1308100"/>
                    <a:pt x="15779750" y="1370330"/>
                  </a:cubicBezTo>
                  <a:cubicBezTo>
                    <a:pt x="15805150" y="1433830"/>
                    <a:pt x="15820391" y="1503680"/>
                    <a:pt x="15824200" y="1570990"/>
                  </a:cubicBezTo>
                  <a:cubicBezTo>
                    <a:pt x="15828010" y="1639570"/>
                    <a:pt x="15820391" y="1710690"/>
                    <a:pt x="15801341" y="1775460"/>
                  </a:cubicBezTo>
                  <a:cubicBezTo>
                    <a:pt x="15783560" y="1841500"/>
                    <a:pt x="15753080" y="1906270"/>
                    <a:pt x="15714980" y="1962150"/>
                  </a:cubicBezTo>
                  <a:cubicBezTo>
                    <a:pt x="15676880" y="2018030"/>
                    <a:pt x="15627350" y="2070100"/>
                    <a:pt x="15574010" y="2112010"/>
                  </a:cubicBezTo>
                  <a:cubicBezTo>
                    <a:pt x="15520671" y="2152650"/>
                    <a:pt x="15455900" y="2186940"/>
                    <a:pt x="15392400" y="2208530"/>
                  </a:cubicBezTo>
                  <a:cubicBezTo>
                    <a:pt x="15327630" y="2228850"/>
                    <a:pt x="15294610" y="2232660"/>
                    <a:pt x="15189200" y="2241550"/>
                  </a:cubicBezTo>
                  <a:cubicBezTo>
                    <a:pt x="14823441" y="2268220"/>
                    <a:pt x="13590269" y="2212340"/>
                    <a:pt x="12726670" y="2205990"/>
                  </a:cubicBezTo>
                  <a:cubicBezTo>
                    <a:pt x="11769090" y="2198370"/>
                    <a:pt x="10688320" y="2195830"/>
                    <a:pt x="9697720" y="2200910"/>
                  </a:cubicBezTo>
                  <a:cubicBezTo>
                    <a:pt x="8741410" y="2207260"/>
                    <a:pt x="7787641" y="2218690"/>
                    <a:pt x="6879591" y="2239010"/>
                  </a:cubicBezTo>
                  <a:cubicBezTo>
                    <a:pt x="6028690" y="2256790"/>
                    <a:pt x="5161280" y="2297430"/>
                    <a:pt x="4409440" y="2311400"/>
                  </a:cubicBezTo>
                  <a:cubicBezTo>
                    <a:pt x="3779520" y="2322830"/>
                    <a:pt x="3152140" y="2329180"/>
                    <a:pt x="2670810" y="2324100"/>
                  </a:cubicBezTo>
                  <a:cubicBezTo>
                    <a:pt x="2329180" y="2320290"/>
                    <a:pt x="1971040" y="2310130"/>
                    <a:pt x="1795780" y="2298700"/>
                  </a:cubicBezTo>
                  <a:cubicBezTo>
                    <a:pt x="1719580" y="2294890"/>
                    <a:pt x="1686560" y="2294890"/>
                    <a:pt x="1633220" y="2282190"/>
                  </a:cubicBezTo>
                  <a:cubicBezTo>
                    <a:pt x="1581150" y="2270760"/>
                    <a:pt x="1529080" y="2251710"/>
                    <a:pt x="1480820" y="2227580"/>
                  </a:cubicBezTo>
                  <a:cubicBezTo>
                    <a:pt x="1432560" y="2203450"/>
                    <a:pt x="1386840" y="2172970"/>
                    <a:pt x="1346200" y="2138680"/>
                  </a:cubicBezTo>
                  <a:cubicBezTo>
                    <a:pt x="1304290" y="2103120"/>
                    <a:pt x="1267460" y="2062480"/>
                    <a:pt x="1235710" y="2019300"/>
                  </a:cubicBezTo>
                  <a:cubicBezTo>
                    <a:pt x="1203960" y="1974850"/>
                    <a:pt x="1177290" y="1926590"/>
                    <a:pt x="1158240" y="1877060"/>
                  </a:cubicBezTo>
                  <a:cubicBezTo>
                    <a:pt x="1137920" y="1826260"/>
                    <a:pt x="1123950" y="1772920"/>
                    <a:pt x="1116330" y="1719580"/>
                  </a:cubicBezTo>
                  <a:cubicBezTo>
                    <a:pt x="1108710" y="1666240"/>
                    <a:pt x="1107440" y="1611630"/>
                    <a:pt x="1112520" y="1557020"/>
                  </a:cubicBezTo>
                  <a:cubicBezTo>
                    <a:pt x="1118870" y="1503680"/>
                    <a:pt x="1130300" y="1450340"/>
                    <a:pt x="1148080" y="1399540"/>
                  </a:cubicBezTo>
                  <a:cubicBezTo>
                    <a:pt x="1167130" y="1348740"/>
                    <a:pt x="1191260" y="1299210"/>
                    <a:pt x="1221740" y="1254760"/>
                  </a:cubicBezTo>
                  <a:cubicBezTo>
                    <a:pt x="1250950" y="1209040"/>
                    <a:pt x="1287780" y="1167130"/>
                    <a:pt x="1327150" y="1130300"/>
                  </a:cubicBezTo>
                  <a:cubicBezTo>
                    <a:pt x="1366520" y="1094740"/>
                    <a:pt x="1410970" y="1061720"/>
                    <a:pt x="1457960" y="1036320"/>
                  </a:cubicBezTo>
                  <a:cubicBezTo>
                    <a:pt x="1506220" y="1009650"/>
                    <a:pt x="1554480" y="991870"/>
                    <a:pt x="1609090" y="975360"/>
                  </a:cubicBezTo>
                  <a:cubicBezTo>
                    <a:pt x="1671320" y="957580"/>
                    <a:pt x="1725930" y="946150"/>
                    <a:pt x="1814830" y="934720"/>
                  </a:cubicBezTo>
                  <a:cubicBezTo>
                    <a:pt x="1971040" y="916940"/>
                    <a:pt x="2185670" y="913130"/>
                    <a:pt x="2472690" y="909320"/>
                  </a:cubicBezTo>
                  <a:cubicBezTo>
                    <a:pt x="3020060" y="900430"/>
                    <a:pt x="4218940" y="934720"/>
                    <a:pt x="4853940" y="934720"/>
                  </a:cubicBezTo>
                  <a:cubicBezTo>
                    <a:pt x="5276850" y="934720"/>
                    <a:pt x="5455921" y="934720"/>
                    <a:pt x="5909310" y="922020"/>
                  </a:cubicBezTo>
                  <a:cubicBezTo>
                    <a:pt x="6734810" y="896620"/>
                    <a:pt x="8420100" y="816610"/>
                    <a:pt x="9394191" y="755650"/>
                  </a:cubicBezTo>
                  <a:cubicBezTo>
                    <a:pt x="10100310" y="711200"/>
                    <a:pt x="10668000" y="660400"/>
                    <a:pt x="11217910" y="612140"/>
                  </a:cubicBezTo>
                  <a:cubicBezTo>
                    <a:pt x="11672570" y="572770"/>
                    <a:pt x="12104370" y="538480"/>
                    <a:pt x="12463780" y="491490"/>
                  </a:cubicBezTo>
                  <a:cubicBezTo>
                    <a:pt x="12738100" y="455930"/>
                    <a:pt x="12943841" y="422910"/>
                    <a:pt x="13188950" y="372110"/>
                  </a:cubicBezTo>
                  <a:cubicBezTo>
                    <a:pt x="13448030" y="318770"/>
                    <a:pt x="13816330" y="181610"/>
                    <a:pt x="13978891" y="171450"/>
                  </a:cubicBezTo>
                  <a:cubicBezTo>
                    <a:pt x="14050010" y="167640"/>
                    <a:pt x="14084300" y="177800"/>
                    <a:pt x="14135100" y="190500"/>
                  </a:cubicBezTo>
                  <a:cubicBezTo>
                    <a:pt x="14184630" y="203200"/>
                    <a:pt x="14235430" y="222250"/>
                    <a:pt x="14281150" y="246380"/>
                  </a:cubicBezTo>
                  <a:cubicBezTo>
                    <a:pt x="14326871" y="270510"/>
                    <a:pt x="14371321" y="300990"/>
                    <a:pt x="14410691" y="335280"/>
                  </a:cubicBezTo>
                  <a:cubicBezTo>
                    <a:pt x="14448791" y="369570"/>
                    <a:pt x="14485621" y="410210"/>
                    <a:pt x="14514830" y="453390"/>
                  </a:cubicBezTo>
                  <a:cubicBezTo>
                    <a:pt x="14544041" y="495300"/>
                    <a:pt x="14569441" y="543560"/>
                    <a:pt x="14587221" y="591820"/>
                  </a:cubicBezTo>
                  <a:cubicBezTo>
                    <a:pt x="14606271" y="640080"/>
                    <a:pt x="14618971" y="692150"/>
                    <a:pt x="14625321" y="744220"/>
                  </a:cubicBezTo>
                  <a:cubicBezTo>
                    <a:pt x="14631671" y="796290"/>
                    <a:pt x="14631671" y="849630"/>
                    <a:pt x="14625321" y="900430"/>
                  </a:cubicBezTo>
                  <a:cubicBezTo>
                    <a:pt x="14618971" y="952500"/>
                    <a:pt x="14606271" y="1004570"/>
                    <a:pt x="14587221" y="1052830"/>
                  </a:cubicBezTo>
                  <a:cubicBezTo>
                    <a:pt x="14569441" y="1102360"/>
                    <a:pt x="14544041" y="1149350"/>
                    <a:pt x="14514830" y="1192530"/>
                  </a:cubicBezTo>
                  <a:cubicBezTo>
                    <a:pt x="14485621" y="1235710"/>
                    <a:pt x="14448791" y="1275080"/>
                    <a:pt x="14410691" y="1309370"/>
                  </a:cubicBezTo>
                  <a:cubicBezTo>
                    <a:pt x="14371321" y="1344930"/>
                    <a:pt x="14326871" y="1375410"/>
                    <a:pt x="14281150" y="1399540"/>
                  </a:cubicBezTo>
                  <a:cubicBezTo>
                    <a:pt x="14235430" y="1423670"/>
                    <a:pt x="14184630" y="1442720"/>
                    <a:pt x="14135100" y="1454150"/>
                  </a:cubicBezTo>
                  <a:cubicBezTo>
                    <a:pt x="14084300" y="1466850"/>
                    <a:pt x="14039850" y="1473200"/>
                    <a:pt x="13978891" y="1473200"/>
                  </a:cubicBezTo>
                  <a:cubicBezTo>
                    <a:pt x="13888721" y="1474470"/>
                    <a:pt x="13776960" y="1450340"/>
                    <a:pt x="13646150" y="1442720"/>
                  </a:cubicBezTo>
                  <a:cubicBezTo>
                    <a:pt x="13462000" y="1432560"/>
                    <a:pt x="13308330" y="1433830"/>
                    <a:pt x="12975591" y="1427480"/>
                  </a:cubicBezTo>
                  <a:cubicBezTo>
                    <a:pt x="12014200" y="1412240"/>
                    <a:pt x="9084310" y="1409700"/>
                    <a:pt x="7357110" y="1374140"/>
                  </a:cubicBezTo>
                  <a:cubicBezTo>
                    <a:pt x="5878830" y="1343660"/>
                    <a:pt x="4462780" y="1266190"/>
                    <a:pt x="3242310" y="1243330"/>
                  </a:cubicBezTo>
                  <a:cubicBezTo>
                    <a:pt x="2263140" y="1224280"/>
                    <a:pt x="929640" y="1248410"/>
                    <a:pt x="595630" y="1224280"/>
                  </a:cubicBezTo>
                  <a:cubicBezTo>
                    <a:pt x="516890" y="1217930"/>
                    <a:pt x="497840" y="1215390"/>
                    <a:pt x="450850" y="1203960"/>
                  </a:cubicBezTo>
                  <a:cubicBezTo>
                    <a:pt x="403860" y="1191260"/>
                    <a:pt x="358140" y="1172210"/>
                    <a:pt x="314960" y="1149350"/>
                  </a:cubicBezTo>
                  <a:cubicBezTo>
                    <a:pt x="273050" y="1125220"/>
                    <a:pt x="232410" y="1096010"/>
                    <a:pt x="196850" y="1064260"/>
                  </a:cubicBezTo>
                  <a:cubicBezTo>
                    <a:pt x="161290" y="1031240"/>
                    <a:pt x="129540" y="993140"/>
                    <a:pt x="102870" y="952500"/>
                  </a:cubicBezTo>
                  <a:cubicBezTo>
                    <a:pt x="76200" y="913130"/>
                    <a:pt x="53340" y="867410"/>
                    <a:pt x="36830" y="821690"/>
                  </a:cubicBezTo>
                  <a:cubicBezTo>
                    <a:pt x="21590" y="777240"/>
                    <a:pt x="10160" y="727710"/>
                    <a:pt x="5080" y="679450"/>
                  </a:cubicBezTo>
                  <a:cubicBezTo>
                    <a:pt x="0" y="632460"/>
                    <a:pt x="1270" y="581660"/>
                    <a:pt x="7620" y="534670"/>
                  </a:cubicBezTo>
                  <a:cubicBezTo>
                    <a:pt x="15240" y="486410"/>
                    <a:pt x="27940" y="438150"/>
                    <a:pt x="45720" y="393700"/>
                  </a:cubicBezTo>
                  <a:cubicBezTo>
                    <a:pt x="63500" y="347980"/>
                    <a:pt x="87630" y="304800"/>
                    <a:pt x="115570" y="265430"/>
                  </a:cubicBezTo>
                  <a:cubicBezTo>
                    <a:pt x="144780" y="226060"/>
                    <a:pt x="177800" y="189230"/>
                    <a:pt x="214630" y="157480"/>
                  </a:cubicBezTo>
                  <a:cubicBezTo>
                    <a:pt x="251460" y="127000"/>
                    <a:pt x="293370" y="99060"/>
                    <a:pt x="336550" y="77470"/>
                  </a:cubicBezTo>
                  <a:cubicBezTo>
                    <a:pt x="379730" y="55880"/>
                    <a:pt x="426720" y="39370"/>
                    <a:pt x="473710" y="29210"/>
                  </a:cubicBezTo>
                  <a:cubicBezTo>
                    <a:pt x="520700" y="17780"/>
                    <a:pt x="618490" y="13970"/>
                    <a:pt x="618490" y="13970"/>
                  </a:cubicBezTo>
                </a:path>
              </a:pathLst>
            </a:custGeom>
            <a:solidFill>
              <a:srgbClr val="F3DAC2">
                <a:alpha val="63922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4165283" y="291465"/>
            <a:ext cx="634365" cy="782955"/>
            <a:chOff x="0" y="0"/>
            <a:chExt cx="845820" cy="10439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49530" y="48260"/>
              <a:ext cx="755650" cy="949960"/>
            </a:xfrm>
            <a:custGeom>
              <a:avLst/>
              <a:gdLst/>
              <a:ahLst/>
              <a:cxnLst/>
              <a:rect r="r" b="b" t="t" l="l"/>
              <a:pathLst>
                <a:path h="949960" w="755650">
                  <a:moveTo>
                    <a:pt x="525780" y="897890"/>
                  </a:moveTo>
                  <a:cubicBezTo>
                    <a:pt x="41910" y="236220"/>
                    <a:pt x="27940" y="217170"/>
                    <a:pt x="16510" y="186690"/>
                  </a:cubicBezTo>
                  <a:cubicBezTo>
                    <a:pt x="6350" y="160020"/>
                    <a:pt x="1270" y="129540"/>
                    <a:pt x="2540" y="107950"/>
                  </a:cubicBezTo>
                  <a:cubicBezTo>
                    <a:pt x="3810" y="92710"/>
                    <a:pt x="7620" y="82550"/>
                    <a:pt x="15240" y="69850"/>
                  </a:cubicBezTo>
                  <a:cubicBezTo>
                    <a:pt x="26670" y="50800"/>
                    <a:pt x="49530" y="25400"/>
                    <a:pt x="72390" y="13970"/>
                  </a:cubicBezTo>
                  <a:cubicBezTo>
                    <a:pt x="95250" y="3810"/>
                    <a:pt x="127000" y="0"/>
                    <a:pt x="151130" y="5080"/>
                  </a:cubicBezTo>
                  <a:cubicBezTo>
                    <a:pt x="176530" y="10160"/>
                    <a:pt x="204470" y="30480"/>
                    <a:pt x="219710" y="45720"/>
                  </a:cubicBezTo>
                  <a:cubicBezTo>
                    <a:pt x="231140" y="55880"/>
                    <a:pt x="236220" y="64770"/>
                    <a:pt x="241300" y="80010"/>
                  </a:cubicBezTo>
                  <a:cubicBezTo>
                    <a:pt x="247650" y="100330"/>
                    <a:pt x="252730" y="134620"/>
                    <a:pt x="246380" y="158750"/>
                  </a:cubicBezTo>
                  <a:cubicBezTo>
                    <a:pt x="240030" y="182880"/>
                    <a:pt x="222250" y="209550"/>
                    <a:pt x="201930" y="224790"/>
                  </a:cubicBezTo>
                  <a:cubicBezTo>
                    <a:pt x="182880" y="241300"/>
                    <a:pt x="148590" y="248920"/>
                    <a:pt x="127000" y="251460"/>
                  </a:cubicBezTo>
                  <a:cubicBezTo>
                    <a:pt x="111760" y="252730"/>
                    <a:pt x="101600" y="251460"/>
                    <a:pt x="87630" y="245110"/>
                  </a:cubicBezTo>
                  <a:cubicBezTo>
                    <a:pt x="67310" y="237490"/>
                    <a:pt x="38100" y="218440"/>
                    <a:pt x="22860" y="198120"/>
                  </a:cubicBezTo>
                  <a:cubicBezTo>
                    <a:pt x="8890" y="176530"/>
                    <a:pt x="0" y="146050"/>
                    <a:pt x="1270" y="120650"/>
                  </a:cubicBezTo>
                  <a:cubicBezTo>
                    <a:pt x="2540" y="96520"/>
                    <a:pt x="17780" y="64770"/>
                    <a:pt x="30480" y="46990"/>
                  </a:cubicBezTo>
                  <a:cubicBezTo>
                    <a:pt x="39370" y="34290"/>
                    <a:pt x="46990" y="27940"/>
                    <a:pt x="60960" y="20320"/>
                  </a:cubicBezTo>
                  <a:cubicBezTo>
                    <a:pt x="80010" y="11430"/>
                    <a:pt x="113030" y="0"/>
                    <a:pt x="138430" y="2540"/>
                  </a:cubicBezTo>
                  <a:cubicBezTo>
                    <a:pt x="163830" y="5080"/>
                    <a:pt x="186690" y="15240"/>
                    <a:pt x="210820" y="35560"/>
                  </a:cubicBezTo>
                  <a:cubicBezTo>
                    <a:pt x="248920" y="68580"/>
                    <a:pt x="270510" y="135890"/>
                    <a:pt x="321310" y="209550"/>
                  </a:cubicBezTo>
                  <a:cubicBezTo>
                    <a:pt x="414020" y="344170"/>
                    <a:pt x="702310" y="662940"/>
                    <a:pt x="741680" y="773430"/>
                  </a:cubicBezTo>
                  <a:cubicBezTo>
                    <a:pt x="755650" y="812800"/>
                    <a:pt x="753110" y="835660"/>
                    <a:pt x="744220" y="862330"/>
                  </a:cubicBezTo>
                  <a:cubicBezTo>
                    <a:pt x="735330" y="887730"/>
                    <a:pt x="712470" y="916940"/>
                    <a:pt x="688340" y="930910"/>
                  </a:cubicBezTo>
                  <a:cubicBezTo>
                    <a:pt x="664210" y="944880"/>
                    <a:pt x="627380" y="949960"/>
                    <a:pt x="600710" y="944880"/>
                  </a:cubicBezTo>
                  <a:cubicBezTo>
                    <a:pt x="574040" y="939800"/>
                    <a:pt x="525780" y="897890"/>
                    <a:pt x="525780" y="897890"/>
                  </a:cubicBezTo>
                </a:path>
              </a:pathLst>
            </a:custGeom>
            <a:solidFill>
              <a:srgbClr val="86504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4801553" y="304800"/>
            <a:ext cx="427672" cy="675322"/>
            <a:chOff x="0" y="0"/>
            <a:chExt cx="570230" cy="90043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4450" y="50800"/>
              <a:ext cx="477520" cy="800100"/>
            </a:xfrm>
            <a:custGeom>
              <a:avLst/>
              <a:gdLst/>
              <a:ahLst/>
              <a:cxnLst/>
              <a:rect r="r" b="b" t="t" l="l"/>
              <a:pathLst>
                <a:path h="800100" w="477520">
                  <a:moveTo>
                    <a:pt x="16510" y="614680"/>
                  </a:moveTo>
                  <a:cubicBezTo>
                    <a:pt x="147320" y="347980"/>
                    <a:pt x="189230" y="167640"/>
                    <a:pt x="223520" y="97790"/>
                  </a:cubicBezTo>
                  <a:cubicBezTo>
                    <a:pt x="238760" y="64770"/>
                    <a:pt x="246380" y="44450"/>
                    <a:pt x="266700" y="29210"/>
                  </a:cubicBezTo>
                  <a:cubicBezTo>
                    <a:pt x="287020" y="12700"/>
                    <a:pt x="317500" y="1270"/>
                    <a:pt x="342900" y="0"/>
                  </a:cubicBezTo>
                  <a:cubicBezTo>
                    <a:pt x="369570" y="0"/>
                    <a:pt x="401320" y="8890"/>
                    <a:pt x="421640" y="24130"/>
                  </a:cubicBezTo>
                  <a:cubicBezTo>
                    <a:pt x="443230" y="39370"/>
                    <a:pt x="461010" y="69850"/>
                    <a:pt x="469900" y="90170"/>
                  </a:cubicBezTo>
                  <a:cubicBezTo>
                    <a:pt x="476250" y="104140"/>
                    <a:pt x="477520" y="115570"/>
                    <a:pt x="474980" y="130810"/>
                  </a:cubicBezTo>
                  <a:cubicBezTo>
                    <a:pt x="473710" y="152400"/>
                    <a:pt x="459740" y="189230"/>
                    <a:pt x="447040" y="208280"/>
                  </a:cubicBezTo>
                  <a:cubicBezTo>
                    <a:pt x="439420" y="220980"/>
                    <a:pt x="430530" y="228600"/>
                    <a:pt x="416560" y="236220"/>
                  </a:cubicBezTo>
                  <a:cubicBezTo>
                    <a:pt x="397510" y="246380"/>
                    <a:pt x="363220" y="257810"/>
                    <a:pt x="337820" y="255270"/>
                  </a:cubicBezTo>
                  <a:cubicBezTo>
                    <a:pt x="312420" y="254000"/>
                    <a:pt x="281940" y="241300"/>
                    <a:pt x="262890" y="223520"/>
                  </a:cubicBezTo>
                  <a:cubicBezTo>
                    <a:pt x="242570" y="207010"/>
                    <a:pt x="227330" y="177800"/>
                    <a:pt x="222250" y="152400"/>
                  </a:cubicBezTo>
                  <a:cubicBezTo>
                    <a:pt x="217170" y="127000"/>
                    <a:pt x="220980" y="95250"/>
                    <a:pt x="232410" y="71120"/>
                  </a:cubicBezTo>
                  <a:cubicBezTo>
                    <a:pt x="243840" y="48260"/>
                    <a:pt x="271780" y="25400"/>
                    <a:pt x="289560" y="13970"/>
                  </a:cubicBezTo>
                  <a:cubicBezTo>
                    <a:pt x="303530" y="5080"/>
                    <a:pt x="313690" y="2540"/>
                    <a:pt x="330200" y="1270"/>
                  </a:cubicBezTo>
                  <a:cubicBezTo>
                    <a:pt x="351790" y="0"/>
                    <a:pt x="387350" y="3810"/>
                    <a:pt x="410210" y="16510"/>
                  </a:cubicBezTo>
                  <a:cubicBezTo>
                    <a:pt x="433070" y="29210"/>
                    <a:pt x="454660" y="53340"/>
                    <a:pt x="464820" y="77470"/>
                  </a:cubicBezTo>
                  <a:cubicBezTo>
                    <a:pt x="474980" y="100330"/>
                    <a:pt x="476250" y="124460"/>
                    <a:pt x="472440" y="158750"/>
                  </a:cubicBezTo>
                  <a:cubicBezTo>
                    <a:pt x="463550" y="220980"/>
                    <a:pt x="417830" y="328930"/>
                    <a:pt x="382270" y="417830"/>
                  </a:cubicBezTo>
                  <a:cubicBezTo>
                    <a:pt x="342900" y="518160"/>
                    <a:pt x="279400" y="671830"/>
                    <a:pt x="243840" y="728980"/>
                  </a:cubicBezTo>
                  <a:cubicBezTo>
                    <a:pt x="228600" y="751840"/>
                    <a:pt x="220980" y="763270"/>
                    <a:pt x="204470" y="774700"/>
                  </a:cubicBezTo>
                  <a:cubicBezTo>
                    <a:pt x="189230" y="786130"/>
                    <a:pt x="168910" y="796290"/>
                    <a:pt x="148590" y="797560"/>
                  </a:cubicBezTo>
                  <a:cubicBezTo>
                    <a:pt x="121920" y="800100"/>
                    <a:pt x="83820" y="793750"/>
                    <a:pt x="59690" y="777240"/>
                  </a:cubicBezTo>
                  <a:cubicBezTo>
                    <a:pt x="36830" y="762000"/>
                    <a:pt x="13970" y="731520"/>
                    <a:pt x="6350" y="704850"/>
                  </a:cubicBezTo>
                  <a:cubicBezTo>
                    <a:pt x="0" y="676910"/>
                    <a:pt x="16510" y="614680"/>
                    <a:pt x="16510" y="614680"/>
                  </a:cubicBezTo>
                </a:path>
              </a:pathLst>
            </a:custGeom>
            <a:solidFill>
              <a:srgbClr val="86504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3884295" y="922020"/>
            <a:ext cx="661035" cy="351472"/>
            <a:chOff x="0" y="0"/>
            <a:chExt cx="881380" cy="46863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5720" y="48260"/>
              <a:ext cx="788670" cy="373380"/>
            </a:xfrm>
            <a:custGeom>
              <a:avLst/>
              <a:gdLst/>
              <a:ahLst/>
              <a:cxnLst/>
              <a:rect r="r" b="b" t="t" l="l"/>
              <a:pathLst>
                <a:path h="373380" w="788670">
                  <a:moveTo>
                    <a:pt x="631190" y="369570"/>
                  </a:moveTo>
                  <a:cubicBezTo>
                    <a:pt x="87630" y="254000"/>
                    <a:pt x="67310" y="251460"/>
                    <a:pt x="46990" y="233680"/>
                  </a:cubicBezTo>
                  <a:cubicBezTo>
                    <a:pt x="26670" y="215900"/>
                    <a:pt x="10160" y="185420"/>
                    <a:pt x="5080" y="160020"/>
                  </a:cubicBezTo>
                  <a:cubicBezTo>
                    <a:pt x="0" y="133350"/>
                    <a:pt x="3810" y="100330"/>
                    <a:pt x="15240" y="76200"/>
                  </a:cubicBezTo>
                  <a:cubicBezTo>
                    <a:pt x="26670" y="52070"/>
                    <a:pt x="55880" y="26670"/>
                    <a:pt x="74930" y="15240"/>
                  </a:cubicBezTo>
                  <a:cubicBezTo>
                    <a:pt x="88900" y="6350"/>
                    <a:pt x="99060" y="3810"/>
                    <a:pt x="115570" y="2540"/>
                  </a:cubicBezTo>
                  <a:cubicBezTo>
                    <a:pt x="138430" y="1270"/>
                    <a:pt x="175260" y="5080"/>
                    <a:pt x="199390" y="17780"/>
                  </a:cubicBezTo>
                  <a:cubicBezTo>
                    <a:pt x="222250" y="30480"/>
                    <a:pt x="245110" y="55880"/>
                    <a:pt x="256540" y="80010"/>
                  </a:cubicBezTo>
                  <a:cubicBezTo>
                    <a:pt x="266700" y="104140"/>
                    <a:pt x="267970" y="142240"/>
                    <a:pt x="264160" y="163830"/>
                  </a:cubicBezTo>
                  <a:cubicBezTo>
                    <a:pt x="261620" y="180340"/>
                    <a:pt x="256540" y="190500"/>
                    <a:pt x="247650" y="204470"/>
                  </a:cubicBezTo>
                  <a:cubicBezTo>
                    <a:pt x="233680" y="222250"/>
                    <a:pt x="207010" y="247650"/>
                    <a:pt x="181610" y="257810"/>
                  </a:cubicBezTo>
                  <a:cubicBezTo>
                    <a:pt x="157480" y="266700"/>
                    <a:pt x="123190" y="267970"/>
                    <a:pt x="97790" y="260350"/>
                  </a:cubicBezTo>
                  <a:cubicBezTo>
                    <a:pt x="71120" y="252730"/>
                    <a:pt x="43180" y="228600"/>
                    <a:pt x="27940" y="212090"/>
                  </a:cubicBezTo>
                  <a:cubicBezTo>
                    <a:pt x="17780" y="199390"/>
                    <a:pt x="12700" y="189230"/>
                    <a:pt x="8890" y="173990"/>
                  </a:cubicBezTo>
                  <a:cubicBezTo>
                    <a:pt x="3810" y="151130"/>
                    <a:pt x="1270" y="114300"/>
                    <a:pt x="10160" y="88900"/>
                  </a:cubicBezTo>
                  <a:cubicBezTo>
                    <a:pt x="19050" y="63500"/>
                    <a:pt x="44450" y="36830"/>
                    <a:pt x="62230" y="22860"/>
                  </a:cubicBezTo>
                  <a:cubicBezTo>
                    <a:pt x="74930" y="12700"/>
                    <a:pt x="85090" y="8890"/>
                    <a:pt x="101600" y="5080"/>
                  </a:cubicBezTo>
                  <a:cubicBezTo>
                    <a:pt x="127000" y="0"/>
                    <a:pt x="163830" y="0"/>
                    <a:pt x="199390" y="6350"/>
                  </a:cubicBezTo>
                  <a:cubicBezTo>
                    <a:pt x="246380" y="12700"/>
                    <a:pt x="294640" y="36830"/>
                    <a:pt x="356870" y="52070"/>
                  </a:cubicBezTo>
                  <a:cubicBezTo>
                    <a:pt x="445770" y="73660"/>
                    <a:pt x="618490" y="95250"/>
                    <a:pt x="681990" y="115570"/>
                  </a:cubicBezTo>
                  <a:cubicBezTo>
                    <a:pt x="708660" y="124460"/>
                    <a:pt x="722630" y="127000"/>
                    <a:pt x="737870" y="140970"/>
                  </a:cubicBezTo>
                  <a:cubicBezTo>
                    <a:pt x="756920" y="158750"/>
                    <a:pt x="779780" y="193040"/>
                    <a:pt x="784860" y="220980"/>
                  </a:cubicBezTo>
                  <a:cubicBezTo>
                    <a:pt x="788670" y="248920"/>
                    <a:pt x="781050" y="287020"/>
                    <a:pt x="765810" y="311150"/>
                  </a:cubicBezTo>
                  <a:cubicBezTo>
                    <a:pt x="750570" y="335280"/>
                    <a:pt x="717550" y="358140"/>
                    <a:pt x="693420" y="367030"/>
                  </a:cubicBezTo>
                  <a:cubicBezTo>
                    <a:pt x="673100" y="373380"/>
                    <a:pt x="631190" y="369570"/>
                    <a:pt x="631190" y="369570"/>
                  </a:cubicBezTo>
                </a:path>
              </a:pathLst>
            </a:custGeom>
            <a:solidFill>
              <a:srgbClr val="86504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11824335" y="2633662"/>
            <a:ext cx="3740467" cy="240030"/>
            <a:chOff x="0" y="0"/>
            <a:chExt cx="4987290" cy="3200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8260" y="38100"/>
              <a:ext cx="4889500" cy="259080"/>
            </a:xfrm>
            <a:custGeom>
              <a:avLst/>
              <a:gdLst/>
              <a:ahLst/>
              <a:cxnLst/>
              <a:rect r="r" b="b" t="t" l="l"/>
              <a:pathLst>
                <a:path h="259080" w="4889500">
                  <a:moveTo>
                    <a:pt x="106680" y="16510"/>
                  </a:moveTo>
                  <a:cubicBezTo>
                    <a:pt x="4558030" y="22860"/>
                    <a:pt x="4697730" y="0"/>
                    <a:pt x="4779010" y="12700"/>
                  </a:cubicBezTo>
                  <a:cubicBezTo>
                    <a:pt x="4812030" y="17780"/>
                    <a:pt x="4829810" y="24130"/>
                    <a:pt x="4845050" y="34290"/>
                  </a:cubicBezTo>
                  <a:cubicBezTo>
                    <a:pt x="4856480" y="41910"/>
                    <a:pt x="4862830" y="50800"/>
                    <a:pt x="4869180" y="59690"/>
                  </a:cubicBezTo>
                  <a:cubicBezTo>
                    <a:pt x="4875530" y="69850"/>
                    <a:pt x="4881880" y="78740"/>
                    <a:pt x="4884420" y="92710"/>
                  </a:cubicBezTo>
                  <a:cubicBezTo>
                    <a:pt x="4888230" y="110490"/>
                    <a:pt x="4888230" y="140970"/>
                    <a:pt x="4880610" y="162560"/>
                  </a:cubicBezTo>
                  <a:cubicBezTo>
                    <a:pt x="4872990" y="182880"/>
                    <a:pt x="4850130" y="204470"/>
                    <a:pt x="4834890" y="214630"/>
                  </a:cubicBezTo>
                  <a:cubicBezTo>
                    <a:pt x="4824730" y="222250"/>
                    <a:pt x="4815840" y="226060"/>
                    <a:pt x="4803140" y="228600"/>
                  </a:cubicBezTo>
                  <a:cubicBezTo>
                    <a:pt x="4784090" y="231140"/>
                    <a:pt x="4751070" y="227330"/>
                    <a:pt x="4733290" y="220980"/>
                  </a:cubicBezTo>
                  <a:cubicBezTo>
                    <a:pt x="4720590" y="215900"/>
                    <a:pt x="4712970" y="208280"/>
                    <a:pt x="4704080" y="200660"/>
                  </a:cubicBezTo>
                  <a:cubicBezTo>
                    <a:pt x="4695190" y="193040"/>
                    <a:pt x="4687570" y="185420"/>
                    <a:pt x="4682490" y="172720"/>
                  </a:cubicBezTo>
                  <a:cubicBezTo>
                    <a:pt x="4674870" y="154940"/>
                    <a:pt x="4669790" y="123190"/>
                    <a:pt x="4671060" y="104140"/>
                  </a:cubicBezTo>
                  <a:cubicBezTo>
                    <a:pt x="4672330" y="90170"/>
                    <a:pt x="4676140" y="81280"/>
                    <a:pt x="4682490" y="69850"/>
                  </a:cubicBezTo>
                  <a:cubicBezTo>
                    <a:pt x="4692650" y="54610"/>
                    <a:pt x="4712970" y="31750"/>
                    <a:pt x="4733290" y="22860"/>
                  </a:cubicBezTo>
                  <a:cubicBezTo>
                    <a:pt x="4753610" y="12700"/>
                    <a:pt x="4784090" y="12700"/>
                    <a:pt x="4803140" y="15240"/>
                  </a:cubicBezTo>
                  <a:cubicBezTo>
                    <a:pt x="4815840" y="16510"/>
                    <a:pt x="4826000" y="21590"/>
                    <a:pt x="4834890" y="27940"/>
                  </a:cubicBezTo>
                  <a:cubicBezTo>
                    <a:pt x="4845050" y="34290"/>
                    <a:pt x="4855210" y="40640"/>
                    <a:pt x="4862830" y="50800"/>
                  </a:cubicBezTo>
                  <a:cubicBezTo>
                    <a:pt x="4872990" y="66040"/>
                    <a:pt x="4886960" y="93980"/>
                    <a:pt x="4888230" y="115570"/>
                  </a:cubicBezTo>
                  <a:cubicBezTo>
                    <a:pt x="4889500" y="137160"/>
                    <a:pt x="4879340" y="166370"/>
                    <a:pt x="4869180" y="182880"/>
                  </a:cubicBezTo>
                  <a:cubicBezTo>
                    <a:pt x="4862830" y="194310"/>
                    <a:pt x="4856480" y="200660"/>
                    <a:pt x="4845050" y="208280"/>
                  </a:cubicBezTo>
                  <a:cubicBezTo>
                    <a:pt x="4829810" y="218440"/>
                    <a:pt x="4812030" y="226060"/>
                    <a:pt x="4779010" y="231140"/>
                  </a:cubicBezTo>
                  <a:cubicBezTo>
                    <a:pt x="4697730" y="242570"/>
                    <a:pt x="4558030" y="220980"/>
                    <a:pt x="4333240" y="217170"/>
                  </a:cubicBezTo>
                  <a:cubicBezTo>
                    <a:pt x="3642360" y="208280"/>
                    <a:pt x="379730" y="259080"/>
                    <a:pt x="106680" y="226060"/>
                  </a:cubicBezTo>
                  <a:cubicBezTo>
                    <a:pt x="77470" y="222250"/>
                    <a:pt x="72390" y="222250"/>
                    <a:pt x="58420" y="214630"/>
                  </a:cubicBezTo>
                  <a:cubicBezTo>
                    <a:pt x="44450" y="207010"/>
                    <a:pt x="30480" y="195580"/>
                    <a:pt x="20320" y="181610"/>
                  </a:cubicBezTo>
                  <a:cubicBezTo>
                    <a:pt x="10160" y="162560"/>
                    <a:pt x="0" y="132080"/>
                    <a:pt x="2540" y="109220"/>
                  </a:cubicBezTo>
                  <a:cubicBezTo>
                    <a:pt x="6350" y="86360"/>
                    <a:pt x="20320" y="58420"/>
                    <a:pt x="38100" y="43180"/>
                  </a:cubicBezTo>
                  <a:cubicBezTo>
                    <a:pt x="54610" y="27940"/>
                    <a:pt x="106680" y="16510"/>
                    <a:pt x="106680" y="16510"/>
                  </a:cubicBezTo>
                </a:path>
              </a:pathLst>
            </a:custGeom>
            <a:solidFill>
              <a:srgbClr val="865047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8" id="18"/>
          <p:cNvSpPr/>
          <p:nvPr/>
        </p:nvSpPr>
        <p:spPr>
          <a:xfrm flipH="false" flipV="false" rot="-1034421">
            <a:off x="16457587" y="564069"/>
            <a:ext cx="694054" cy="954027"/>
          </a:xfrm>
          <a:custGeom>
            <a:avLst/>
            <a:gdLst/>
            <a:ahLst/>
            <a:cxnLst/>
            <a:rect r="r" b="b" t="t" l="l"/>
            <a:pathLst>
              <a:path h="954027" w="694054">
                <a:moveTo>
                  <a:pt x="0" y="0"/>
                </a:moveTo>
                <a:lnTo>
                  <a:pt x="694054" y="0"/>
                </a:lnTo>
                <a:lnTo>
                  <a:pt x="694054" y="954027"/>
                </a:lnTo>
                <a:lnTo>
                  <a:pt x="0" y="9540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360416">
            <a:off x="998428" y="751285"/>
            <a:ext cx="1242034" cy="2909840"/>
          </a:xfrm>
          <a:custGeom>
            <a:avLst/>
            <a:gdLst/>
            <a:ahLst/>
            <a:cxnLst/>
            <a:rect r="r" b="b" t="t" l="l"/>
            <a:pathLst>
              <a:path h="2909840" w="1242034">
                <a:moveTo>
                  <a:pt x="0" y="0"/>
                </a:moveTo>
                <a:lnTo>
                  <a:pt x="1242034" y="0"/>
                </a:lnTo>
                <a:lnTo>
                  <a:pt x="1242034" y="2909840"/>
                </a:lnTo>
                <a:lnTo>
                  <a:pt x="0" y="290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0" y="6698470"/>
            <a:ext cx="3935886" cy="3906366"/>
          </a:xfrm>
          <a:custGeom>
            <a:avLst/>
            <a:gdLst/>
            <a:ahLst/>
            <a:cxnLst/>
            <a:rect r="r" b="b" t="t" l="l"/>
            <a:pathLst>
              <a:path h="3906366" w="3935886">
                <a:moveTo>
                  <a:pt x="0" y="0"/>
                </a:moveTo>
                <a:lnTo>
                  <a:pt x="3935886" y="0"/>
                </a:lnTo>
                <a:lnTo>
                  <a:pt x="3935886" y="3906366"/>
                </a:lnTo>
                <a:lnTo>
                  <a:pt x="0" y="3906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4545160" y="8115405"/>
            <a:ext cx="257662" cy="524994"/>
            <a:chOff x="0" y="0"/>
            <a:chExt cx="473710" cy="9652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49530" y="46990"/>
              <a:ext cx="374650" cy="871220"/>
            </a:xfrm>
            <a:custGeom>
              <a:avLst/>
              <a:gdLst/>
              <a:ahLst/>
              <a:cxnLst/>
              <a:rect r="r" b="b" t="t" l="l"/>
              <a:pathLst>
                <a:path h="871220" w="374650">
                  <a:moveTo>
                    <a:pt x="228600" y="824230"/>
                  </a:moveTo>
                  <a:cubicBezTo>
                    <a:pt x="59690" y="349250"/>
                    <a:pt x="3810" y="158750"/>
                    <a:pt x="1270" y="91440"/>
                  </a:cubicBezTo>
                  <a:cubicBezTo>
                    <a:pt x="0" y="67310"/>
                    <a:pt x="2540" y="55880"/>
                    <a:pt x="10160" y="43180"/>
                  </a:cubicBezTo>
                  <a:cubicBezTo>
                    <a:pt x="17780" y="29210"/>
                    <a:pt x="31750" y="15240"/>
                    <a:pt x="46990" y="8890"/>
                  </a:cubicBezTo>
                  <a:cubicBezTo>
                    <a:pt x="66040" y="2540"/>
                    <a:pt x="101600" y="3810"/>
                    <a:pt x="120650" y="15240"/>
                  </a:cubicBezTo>
                  <a:cubicBezTo>
                    <a:pt x="138430" y="26670"/>
                    <a:pt x="153670" y="58420"/>
                    <a:pt x="156210" y="78740"/>
                  </a:cubicBezTo>
                  <a:cubicBezTo>
                    <a:pt x="157480" y="95250"/>
                    <a:pt x="151130" y="113030"/>
                    <a:pt x="142240" y="125730"/>
                  </a:cubicBezTo>
                  <a:cubicBezTo>
                    <a:pt x="132080" y="138430"/>
                    <a:pt x="116840" y="149860"/>
                    <a:pt x="101600" y="154940"/>
                  </a:cubicBezTo>
                  <a:cubicBezTo>
                    <a:pt x="86360" y="160020"/>
                    <a:pt x="66040" y="158750"/>
                    <a:pt x="52070" y="153670"/>
                  </a:cubicBezTo>
                  <a:cubicBezTo>
                    <a:pt x="36830" y="148590"/>
                    <a:pt x="20320" y="137160"/>
                    <a:pt x="12700" y="123190"/>
                  </a:cubicBezTo>
                  <a:cubicBezTo>
                    <a:pt x="3810" y="105410"/>
                    <a:pt x="0" y="69850"/>
                    <a:pt x="6350" y="49530"/>
                  </a:cubicBezTo>
                  <a:cubicBezTo>
                    <a:pt x="12700" y="34290"/>
                    <a:pt x="26670" y="20320"/>
                    <a:pt x="39370" y="12700"/>
                  </a:cubicBezTo>
                  <a:cubicBezTo>
                    <a:pt x="53340" y="5080"/>
                    <a:pt x="72390" y="0"/>
                    <a:pt x="88900" y="3810"/>
                  </a:cubicBezTo>
                  <a:cubicBezTo>
                    <a:pt x="107950" y="7620"/>
                    <a:pt x="129540" y="19050"/>
                    <a:pt x="147320" y="45720"/>
                  </a:cubicBezTo>
                  <a:cubicBezTo>
                    <a:pt x="194310" y="114300"/>
                    <a:pt x="218440" y="372110"/>
                    <a:pt x="261620" y="504190"/>
                  </a:cubicBezTo>
                  <a:cubicBezTo>
                    <a:pt x="295910" y="608330"/>
                    <a:pt x="367030" y="723900"/>
                    <a:pt x="372110" y="779780"/>
                  </a:cubicBezTo>
                  <a:cubicBezTo>
                    <a:pt x="374650" y="803910"/>
                    <a:pt x="370840" y="819150"/>
                    <a:pt x="363220" y="833120"/>
                  </a:cubicBezTo>
                  <a:cubicBezTo>
                    <a:pt x="354330" y="847090"/>
                    <a:pt x="336550" y="861060"/>
                    <a:pt x="320040" y="866140"/>
                  </a:cubicBezTo>
                  <a:cubicBezTo>
                    <a:pt x="303530" y="871220"/>
                    <a:pt x="281940" y="869950"/>
                    <a:pt x="265430" y="862330"/>
                  </a:cubicBezTo>
                  <a:cubicBezTo>
                    <a:pt x="250190" y="855980"/>
                    <a:pt x="228600" y="824230"/>
                    <a:pt x="228600" y="82423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4315130" y="8432474"/>
            <a:ext cx="359898" cy="259734"/>
            <a:chOff x="0" y="0"/>
            <a:chExt cx="661670" cy="47752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49530" y="46990"/>
              <a:ext cx="561340" cy="381000"/>
            </a:xfrm>
            <a:custGeom>
              <a:avLst/>
              <a:gdLst/>
              <a:ahLst/>
              <a:cxnLst/>
              <a:rect r="r" b="b" t="t" l="l"/>
              <a:pathLst>
                <a:path h="381000" w="561340">
                  <a:moveTo>
                    <a:pt x="455930" y="374650"/>
                  </a:moveTo>
                  <a:cubicBezTo>
                    <a:pt x="175260" y="236220"/>
                    <a:pt x="46990" y="170180"/>
                    <a:pt x="15240" y="128270"/>
                  </a:cubicBezTo>
                  <a:cubicBezTo>
                    <a:pt x="1270" y="110490"/>
                    <a:pt x="0" y="95250"/>
                    <a:pt x="1270" y="78740"/>
                  </a:cubicBezTo>
                  <a:cubicBezTo>
                    <a:pt x="1270" y="63500"/>
                    <a:pt x="8890" y="44450"/>
                    <a:pt x="19050" y="31750"/>
                  </a:cubicBezTo>
                  <a:cubicBezTo>
                    <a:pt x="29210" y="19050"/>
                    <a:pt x="46990" y="7620"/>
                    <a:pt x="62230" y="3810"/>
                  </a:cubicBezTo>
                  <a:cubicBezTo>
                    <a:pt x="78740" y="1270"/>
                    <a:pt x="99060" y="1270"/>
                    <a:pt x="113030" y="8890"/>
                  </a:cubicBezTo>
                  <a:cubicBezTo>
                    <a:pt x="132080" y="19050"/>
                    <a:pt x="156210" y="46990"/>
                    <a:pt x="160020" y="68580"/>
                  </a:cubicBezTo>
                  <a:cubicBezTo>
                    <a:pt x="163830" y="90170"/>
                    <a:pt x="152400" y="124460"/>
                    <a:pt x="137160" y="139700"/>
                  </a:cubicBezTo>
                  <a:cubicBezTo>
                    <a:pt x="120650" y="154940"/>
                    <a:pt x="85090" y="163830"/>
                    <a:pt x="64770" y="161290"/>
                  </a:cubicBezTo>
                  <a:cubicBezTo>
                    <a:pt x="48260" y="158750"/>
                    <a:pt x="31750" y="147320"/>
                    <a:pt x="20320" y="134620"/>
                  </a:cubicBezTo>
                  <a:cubicBezTo>
                    <a:pt x="10160" y="123190"/>
                    <a:pt x="2540" y="104140"/>
                    <a:pt x="1270" y="87630"/>
                  </a:cubicBezTo>
                  <a:cubicBezTo>
                    <a:pt x="0" y="72390"/>
                    <a:pt x="5080" y="52070"/>
                    <a:pt x="13970" y="38100"/>
                  </a:cubicBezTo>
                  <a:cubicBezTo>
                    <a:pt x="22860" y="25400"/>
                    <a:pt x="39370" y="12700"/>
                    <a:pt x="54610" y="6350"/>
                  </a:cubicBezTo>
                  <a:cubicBezTo>
                    <a:pt x="69850" y="1270"/>
                    <a:pt x="83820" y="0"/>
                    <a:pt x="105410" y="6350"/>
                  </a:cubicBezTo>
                  <a:cubicBezTo>
                    <a:pt x="157480" y="20320"/>
                    <a:pt x="265430" y="109220"/>
                    <a:pt x="341630" y="151130"/>
                  </a:cubicBezTo>
                  <a:cubicBezTo>
                    <a:pt x="410210" y="189230"/>
                    <a:pt x="510540" y="215900"/>
                    <a:pt x="541020" y="250190"/>
                  </a:cubicBezTo>
                  <a:cubicBezTo>
                    <a:pt x="556260" y="266700"/>
                    <a:pt x="561340" y="284480"/>
                    <a:pt x="561340" y="300990"/>
                  </a:cubicBezTo>
                  <a:cubicBezTo>
                    <a:pt x="561340" y="318770"/>
                    <a:pt x="552450" y="340360"/>
                    <a:pt x="541020" y="353060"/>
                  </a:cubicBezTo>
                  <a:cubicBezTo>
                    <a:pt x="529590" y="365760"/>
                    <a:pt x="508000" y="375920"/>
                    <a:pt x="492760" y="379730"/>
                  </a:cubicBezTo>
                  <a:cubicBezTo>
                    <a:pt x="480060" y="381000"/>
                    <a:pt x="455930" y="374650"/>
                    <a:pt x="455930" y="37465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4804894" y="8256325"/>
            <a:ext cx="185820" cy="354371"/>
            <a:chOff x="0" y="0"/>
            <a:chExt cx="341630" cy="65151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50800" y="48260"/>
              <a:ext cx="242570" cy="554990"/>
            </a:xfrm>
            <a:custGeom>
              <a:avLst/>
              <a:gdLst/>
              <a:ahLst/>
              <a:cxnLst/>
              <a:rect r="r" b="b" t="t" l="l"/>
              <a:pathLst>
                <a:path h="554990" w="242570">
                  <a:moveTo>
                    <a:pt x="0" y="472440"/>
                  </a:moveTo>
                  <a:cubicBezTo>
                    <a:pt x="69850" y="78740"/>
                    <a:pt x="92710" y="41910"/>
                    <a:pt x="114300" y="22860"/>
                  </a:cubicBezTo>
                  <a:cubicBezTo>
                    <a:pt x="128270" y="10160"/>
                    <a:pt x="143510" y="3810"/>
                    <a:pt x="157480" y="2540"/>
                  </a:cubicBezTo>
                  <a:cubicBezTo>
                    <a:pt x="172720" y="1270"/>
                    <a:pt x="191770" y="5080"/>
                    <a:pt x="204470" y="12700"/>
                  </a:cubicBezTo>
                  <a:cubicBezTo>
                    <a:pt x="217170" y="20320"/>
                    <a:pt x="229870" y="34290"/>
                    <a:pt x="234950" y="48260"/>
                  </a:cubicBezTo>
                  <a:cubicBezTo>
                    <a:pt x="240030" y="62230"/>
                    <a:pt x="242570" y="81280"/>
                    <a:pt x="237490" y="95250"/>
                  </a:cubicBezTo>
                  <a:cubicBezTo>
                    <a:pt x="231140" y="114300"/>
                    <a:pt x="209550" y="139700"/>
                    <a:pt x="190500" y="146050"/>
                  </a:cubicBezTo>
                  <a:cubicBezTo>
                    <a:pt x="170180" y="152400"/>
                    <a:pt x="137160" y="146050"/>
                    <a:pt x="121920" y="135890"/>
                  </a:cubicBezTo>
                  <a:cubicBezTo>
                    <a:pt x="107950" y="127000"/>
                    <a:pt x="97790" y="111760"/>
                    <a:pt x="93980" y="96520"/>
                  </a:cubicBezTo>
                  <a:cubicBezTo>
                    <a:pt x="91440" y="77470"/>
                    <a:pt x="97790" y="44450"/>
                    <a:pt x="109220" y="27940"/>
                  </a:cubicBezTo>
                  <a:cubicBezTo>
                    <a:pt x="118110" y="15240"/>
                    <a:pt x="134620" y="6350"/>
                    <a:pt x="149860" y="3810"/>
                  </a:cubicBezTo>
                  <a:cubicBezTo>
                    <a:pt x="165100" y="0"/>
                    <a:pt x="182880" y="2540"/>
                    <a:pt x="196850" y="8890"/>
                  </a:cubicBezTo>
                  <a:cubicBezTo>
                    <a:pt x="210820" y="15240"/>
                    <a:pt x="224790" y="27940"/>
                    <a:pt x="231140" y="40640"/>
                  </a:cubicBezTo>
                  <a:cubicBezTo>
                    <a:pt x="238760" y="54610"/>
                    <a:pt x="242570" y="71120"/>
                    <a:pt x="238760" y="87630"/>
                  </a:cubicBezTo>
                  <a:cubicBezTo>
                    <a:pt x="234950" y="109220"/>
                    <a:pt x="207010" y="128270"/>
                    <a:pt x="195580" y="153670"/>
                  </a:cubicBezTo>
                  <a:cubicBezTo>
                    <a:pt x="182880" y="181610"/>
                    <a:pt x="177800" y="208280"/>
                    <a:pt x="170180" y="247650"/>
                  </a:cubicBezTo>
                  <a:cubicBezTo>
                    <a:pt x="157480" y="314960"/>
                    <a:pt x="163830" y="473710"/>
                    <a:pt x="138430" y="518160"/>
                  </a:cubicBezTo>
                  <a:cubicBezTo>
                    <a:pt x="127000" y="537210"/>
                    <a:pt x="110490" y="544830"/>
                    <a:pt x="96520" y="549910"/>
                  </a:cubicBezTo>
                  <a:cubicBezTo>
                    <a:pt x="85090" y="554990"/>
                    <a:pt x="72390" y="554990"/>
                    <a:pt x="59690" y="552450"/>
                  </a:cubicBezTo>
                  <a:cubicBezTo>
                    <a:pt x="45720" y="548640"/>
                    <a:pt x="25400" y="537210"/>
                    <a:pt x="15240" y="524510"/>
                  </a:cubicBezTo>
                  <a:cubicBezTo>
                    <a:pt x="5080" y="510540"/>
                    <a:pt x="0" y="472440"/>
                    <a:pt x="0" y="47244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7" id="27"/>
          <p:cNvGrpSpPr/>
          <p:nvPr/>
        </p:nvGrpSpPr>
        <p:grpSpPr>
          <a:xfrm rot="0">
            <a:off x="13342620" y="8947785"/>
            <a:ext cx="268605" cy="772478"/>
            <a:chOff x="0" y="0"/>
            <a:chExt cx="358140" cy="102997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49530" y="49530"/>
              <a:ext cx="261620" cy="934720"/>
            </a:xfrm>
            <a:custGeom>
              <a:avLst/>
              <a:gdLst/>
              <a:ahLst/>
              <a:cxnLst/>
              <a:rect r="r" b="b" t="t" l="l"/>
              <a:pathLst>
                <a:path h="934720" w="261620">
                  <a:moveTo>
                    <a:pt x="248920" y="104140"/>
                  </a:moveTo>
                  <a:cubicBezTo>
                    <a:pt x="190500" y="279400"/>
                    <a:pt x="167640" y="292100"/>
                    <a:pt x="161290" y="327660"/>
                  </a:cubicBezTo>
                  <a:cubicBezTo>
                    <a:pt x="149860" y="383540"/>
                    <a:pt x="167640" y="481330"/>
                    <a:pt x="182880" y="558800"/>
                  </a:cubicBezTo>
                  <a:cubicBezTo>
                    <a:pt x="198120" y="643890"/>
                    <a:pt x="243840" y="762000"/>
                    <a:pt x="252730" y="816610"/>
                  </a:cubicBezTo>
                  <a:cubicBezTo>
                    <a:pt x="256540" y="840740"/>
                    <a:pt x="261620" y="853440"/>
                    <a:pt x="255270" y="869950"/>
                  </a:cubicBezTo>
                  <a:cubicBezTo>
                    <a:pt x="247650" y="890270"/>
                    <a:pt x="220980" y="918210"/>
                    <a:pt x="200660" y="927100"/>
                  </a:cubicBezTo>
                  <a:cubicBezTo>
                    <a:pt x="184150" y="933450"/>
                    <a:pt x="163830" y="932180"/>
                    <a:pt x="147320" y="927100"/>
                  </a:cubicBezTo>
                  <a:cubicBezTo>
                    <a:pt x="130810" y="920750"/>
                    <a:pt x="113030" y="909320"/>
                    <a:pt x="104140" y="894080"/>
                  </a:cubicBezTo>
                  <a:cubicBezTo>
                    <a:pt x="93980" y="875030"/>
                    <a:pt x="87630" y="836930"/>
                    <a:pt x="96520" y="815340"/>
                  </a:cubicBezTo>
                  <a:cubicBezTo>
                    <a:pt x="105410" y="793750"/>
                    <a:pt x="135890" y="770890"/>
                    <a:pt x="156210" y="764540"/>
                  </a:cubicBezTo>
                  <a:cubicBezTo>
                    <a:pt x="173990" y="759460"/>
                    <a:pt x="194310" y="762000"/>
                    <a:pt x="210820" y="770890"/>
                  </a:cubicBezTo>
                  <a:cubicBezTo>
                    <a:pt x="229870" y="781050"/>
                    <a:pt x="252730" y="812800"/>
                    <a:pt x="257810" y="833120"/>
                  </a:cubicBezTo>
                  <a:cubicBezTo>
                    <a:pt x="261620" y="850900"/>
                    <a:pt x="256540" y="871220"/>
                    <a:pt x="248920" y="886460"/>
                  </a:cubicBezTo>
                  <a:cubicBezTo>
                    <a:pt x="241300" y="901700"/>
                    <a:pt x="224790" y="916940"/>
                    <a:pt x="209550" y="923290"/>
                  </a:cubicBezTo>
                  <a:cubicBezTo>
                    <a:pt x="194310" y="930910"/>
                    <a:pt x="172720" y="934720"/>
                    <a:pt x="156210" y="929640"/>
                  </a:cubicBezTo>
                  <a:cubicBezTo>
                    <a:pt x="134620" y="922020"/>
                    <a:pt x="114300" y="905510"/>
                    <a:pt x="96520" y="877570"/>
                  </a:cubicBezTo>
                  <a:cubicBezTo>
                    <a:pt x="62230" y="824230"/>
                    <a:pt x="33020" y="679450"/>
                    <a:pt x="17780" y="593090"/>
                  </a:cubicBezTo>
                  <a:cubicBezTo>
                    <a:pt x="6350" y="523240"/>
                    <a:pt x="2540" y="454660"/>
                    <a:pt x="1270" y="400050"/>
                  </a:cubicBezTo>
                  <a:cubicBezTo>
                    <a:pt x="1270" y="359410"/>
                    <a:pt x="0" y="336550"/>
                    <a:pt x="10160" y="294640"/>
                  </a:cubicBezTo>
                  <a:cubicBezTo>
                    <a:pt x="26670" y="224790"/>
                    <a:pt x="81280" y="62230"/>
                    <a:pt x="120650" y="22860"/>
                  </a:cubicBezTo>
                  <a:cubicBezTo>
                    <a:pt x="137160" y="6350"/>
                    <a:pt x="153670" y="1270"/>
                    <a:pt x="171450" y="1270"/>
                  </a:cubicBezTo>
                  <a:cubicBezTo>
                    <a:pt x="189230" y="0"/>
                    <a:pt x="210820" y="7620"/>
                    <a:pt x="224790" y="19050"/>
                  </a:cubicBezTo>
                  <a:cubicBezTo>
                    <a:pt x="237490" y="29210"/>
                    <a:pt x="248920" y="50800"/>
                    <a:pt x="252730" y="67310"/>
                  </a:cubicBezTo>
                  <a:cubicBezTo>
                    <a:pt x="255270" y="80010"/>
                    <a:pt x="248920" y="104140"/>
                    <a:pt x="248920" y="10414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9" id="29"/>
          <p:cNvGrpSpPr/>
          <p:nvPr/>
        </p:nvGrpSpPr>
        <p:grpSpPr>
          <a:xfrm rot="0">
            <a:off x="14619923" y="9592628"/>
            <a:ext cx="290512" cy="467678"/>
            <a:chOff x="0" y="0"/>
            <a:chExt cx="387350" cy="62357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50800" y="48260"/>
              <a:ext cx="288290" cy="525780"/>
            </a:xfrm>
            <a:custGeom>
              <a:avLst/>
              <a:gdLst/>
              <a:ahLst/>
              <a:cxnLst/>
              <a:rect r="r" b="b" t="t" l="l"/>
              <a:pathLst>
                <a:path h="525780" w="288290">
                  <a:moveTo>
                    <a:pt x="146050" y="40640"/>
                  </a:moveTo>
                  <a:cubicBezTo>
                    <a:pt x="287020" y="378460"/>
                    <a:pt x="288290" y="414020"/>
                    <a:pt x="285750" y="441960"/>
                  </a:cubicBezTo>
                  <a:cubicBezTo>
                    <a:pt x="284480" y="462280"/>
                    <a:pt x="280670" y="477520"/>
                    <a:pt x="271780" y="491490"/>
                  </a:cubicBezTo>
                  <a:cubicBezTo>
                    <a:pt x="262890" y="504190"/>
                    <a:pt x="246380" y="515620"/>
                    <a:pt x="231140" y="520700"/>
                  </a:cubicBezTo>
                  <a:cubicBezTo>
                    <a:pt x="215900" y="525780"/>
                    <a:pt x="194310" y="525780"/>
                    <a:pt x="180340" y="520700"/>
                  </a:cubicBezTo>
                  <a:cubicBezTo>
                    <a:pt x="165100" y="515620"/>
                    <a:pt x="148590" y="502920"/>
                    <a:pt x="139700" y="488950"/>
                  </a:cubicBezTo>
                  <a:cubicBezTo>
                    <a:pt x="130810" y="476250"/>
                    <a:pt x="124460" y="457200"/>
                    <a:pt x="127000" y="439420"/>
                  </a:cubicBezTo>
                  <a:cubicBezTo>
                    <a:pt x="129540" y="419100"/>
                    <a:pt x="148590" y="388620"/>
                    <a:pt x="166370" y="375920"/>
                  </a:cubicBezTo>
                  <a:cubicBezTo>
                    <a:pt x="180340" y="367030"/>
                    <a:pt x="199390" y="363220"/>
                    <a:pt x="215900" y="365760"/>
                  </a:cubicBezTo>
                  <a:cubicBezTo>
                    <a:pt x="236220" y="370840"/>
                    <a:pt x="266700" y="391160"/>
                    <a:pt x="276860" y="408940"/>
                  </a:cubicBezTo>
                  <a:cubicBezTo>
                    <a:pt x="285750" y="422910"/>
                    <a:pt x="287020" y="443230"/>
                    <a:pt x="284480" y="459740"/>
                  </a:cubicBezTo>
                  <a:cubicBezTo>
                    <a:pt x="281940" y="474980"/>
                    <a:pt x="271780" y="492760"/>
                    <a:pt x="260350" y="504190"/>
                  </a:cubicBezTo>
                  <a:cubicBezTo>
                    <a:pt x="248920" y="514350"/>
                    <a:pt x="231140" y="524510"/>
                    <a:pt x="213360" y="524510"/>
                  </a:cubicBezTo>
                  <a:cubicBezTo>
                    <a:pt x="193040" y="524510"/>
                    <a:pt x="160020" y="515620"/>
                    <a:pt x="144780" y="496570"/>
                  </a:cubicBezTo>
                  <a:cubicBezTo>
                    <a:pt x="124460" y="469900"/>
                    <a:pt x="135890" y="417830"/>
                    <a:pt x="120650" y="368300"/>
                  </a:cubicBezTo>
                  <a:cubicBezTo>
                    <a:pt x="97790" y="290830"/>
                    <a:pt x="2540" y="139700"/>
                    <a:pt x="0" y="82550"/>
                  </a:cubicBezTo>
                  <a:cubicBezTo>
                    <a:pt x="0" y="58420"/>
                    <a:pt x="7620" y="43180"/>
                    <a:pt x="17780" y="30480"/>
                  </a:cubicBezTo>
                  <a:cubicBezTo>
                    <a:pt x="29210" y="16510"/>
                    <a:pt x="50800" y="6350"/>
                    <a:pt x="66040" y="2540"/>
                  </a:cubicBezTo>
                  <a:cubicBezTo>
                    <a:pt x="78740" y="0"/>
                    <a:pt x="91440" y="1270"/>
                    <a:pt x="102870" y="6350"/>
                  </a:cubicBezTo>
                  <a:cubicBezTo>
                    <a:pt x="118110" y="11430"/>
                    <a:pt x="146050" y="40640"/>
                    <a:pt x="146050" y="4064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1" id="31"/>
          <p:cNvGrpSpPr/>
          <p:nvPr/>
        </p:nvGrpSpPr>
        <p:grpSpPr>
          <a:xfrm rot="0">
            <a:off x="15634335" y="7011353"/>
            <a:ext cx="994410" cy="607695"/>
            <a:chOff x="0" y="0"/>
            <a:chExt cx="1325880" cy="81026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50800" y="45720"/>
              <a:ext cx="1225550" cy="716280"/>
            </a:xfrm>
            <a:custGeom>
              <a:avLst/>
              <a:gdLst/>
              <a:ahLst/>
              <a:cxnLst/>
              <a:rect r="r" b="b" t="t" l="l"/>
              <a:pathLst>
                <a:path h="716280" w="1225550">
                  <a:moveTo>
                    <a:pt x="19050" y="586740"/>
                  </a:moveTo>
                  <a:cubicBezTo>
                    <a:pt x="201930" y="405130"/>
                    <a:pt x="218440" y="403860"/>
                    <a:pt x="248920" y="398780"/>
                  </a:cubicBezTo>
                  <a:cubicBezTo>
                    <a:pt x="295910" y="389890"/>
                    <a:pt x="412750" y="419100"/>
                    <a:pt x="436880" y="391160"/>
                  </a:cubicBezTo>
                  <a:cubicBezTo>
                    <a:pt x="455930" y="370840"/>
                    <a:pt x="421640" y="321310"/>
                    <a:pt x="431800" y="290830"/>
                  </a:cubicBezTo>
                  <a:cubicBezTo>
                    <a:pt x="441960" y="259080"/>
                    <a:pt x="473710" y="222250"/>
                    <a:pt x="501650" y="205740"/>
                  </a:cubicBezTo>
                  <a:cubicBezTo>
                    <a:pt x="525780" y="190500"/>
                    <a:pt x="549910" y="191770"/>
                    <a:pt x="585470" y="187960"/>
                  </a:cubicBezTo>
                  <a:cubicBezTo>
                    <a:pt x="647700" y="181610"/>
                    <a:pt x="801370" y="217170"/>
                    <a:pt x="843280" y="186690"/>
                  </a:cubicBezTo>
                  <a:cubicBezTo>
                    <a:pt x="868680" y="170180"/>
                    <a:pt x="859790" y="129540"/>
                    <a:pt x="873760" y="106680"/>
                  </a:cubicBezTo>
                  <a:cubicBezTo>
                    <a:pt x="887730" y="83820"/>
                    <a:pt x="905510" y="63500"/>
                    <a:pt x="927100" y="46990"/>
                  </a:cubicBezTo>
                  <a:cubicBezTo>
                    <a:pt x="952500" y="29210"/>
                    <a:pt x="985520" y="10160"/>
                    <a:pt x="1019810" y="5080"/>
                  </a:cubicBezTo>
                  <a:cubicBezTo>
                    <a:pt x="1057910" y="0"/>
                    <a:pt x="1115060" y="7620"/>
                    <a:pt x="1148080" y="22860"/>
                  </a:cubicBezTo>
                  <a:cubicBezTo>
                    <a:pt x="1174750" y="35560"/>
                    <a:pt x="1198880" y="58420"/>
                    <a:pt x="1211580" y="78740"/>
                  </a:cubicBezTo>
                  <a:cubicBezTo>
                    <a:pt x="1221740" y="95250"/>
                    <a:pt x="1225550" y="115570"/>
                    <a:pt x="1224280" y="133350"/>
                  </a:cubicBezTo>
                  <a:cubicBezTo>
                    <a:pt x="1223010" y="149860"/>
                    <a:pt x="1215390" y="171450"/>
                    <a:pt x="1201420" y="184150"/>
                  </a:cubicBezTo>
                  <a:cubicBezTo>
                    <a:pt x="1184910" y="199390"/>
                    <a:pt x="1148080" y="212090"/>
                    <a:pt x="1125220" y="210820"/>
                  </a:cubicBezTo>
                  <a:cubicBezTo>
                    <a:pt x="1106170" y="209550"/>
                    <a:pt x="1088390" y="200660"/>
                    <a:pt x="1075690" y="186690"/>
                  </a:cubicBezTo>
                  <a:cubicBezTo>
                    <a:pt x="1061720" y="168910"/>
                    <a:pt x="1047750" y="132080"/>
                    <a:pt x="1052830" y="107950"/>
                  </a:cubicBezTo>
                  <a:cubicBezTo>
                    <a:pt x="1057910" y="85090"/>
                    <a:pt x="1082040" y="54610"/>
                    <a:pt x="1103630" y="44450"/>
                  </a:cubicBezTo>
                  <a:cubicBezTo>
                    <a:pt x="1126490" y="35560"/>
                    <a:pt x="1165860" y="41910"/>
                    <a:pt x="1184910" y="52070"/>
                  </a:cubicBezTo>
                  <a:cubicBezTo>
                    <a:pt x="1201420" y="60960"/>
                    <a:pt x="1214120" y="80010"/>
                    <a:pt x="1219200" y="96520"/>
                  </a:cubicBezTo>
                  <a:cubicBezTo>
                    <a:pt x="1225550" y="113030"/>
                    <a:pt x="1225550" y="134620"/>
                    <a:pt x="1220470" y="151130"/>
                  </a:cubicBezTo>
                  <a:cubicBezTo>
                    <a:pt x="1215390" y="167640"/>
                    <a:pt x="1202690" y="186690"/>
                    <a:pt x="1187450" y="195580"/>
                  </a:cubicBezTo>
                  <a:cubicBezTo>
                    <a:pt x="1173480" y="205740"/>
                    <a:pt x="1153160" y="214630"/>
                    <a:pt x="1134110" y="212090"/>
                  </a:cubicBezTo>
                  <a:cubicBezTo>
                    <a:pt x="1112520" y="209550"/>
                    <a:pt x="1084580" y="175260"/>
                    <a:pt x="1064260" y="171450"/>
                  </a:cubicBezTo>
                  <a:cubicBezTo>
                    <a:pt x="1051560" y="168910"/>
                    <a:pt x="1041400" y="170180"/>
                    <a:pt x="1028700" y="177800"/>
                  </a:cubicBezTo>
                  <a:cubicBezTo>
                    <a:pt x="1008380" y="190500"/>
                    <a:pt x="989330" y="236220"/>
                    <a:pt x="962660" y="264160"/>
                  </a:cubicBezTo>
                  <a:cubicBezTo>
                    <a:pt x="932180" y="295910"/>
                    <a:pt x="897890" y="339090"/>
                    <a:pt x="853440" y="355600"/>
                  </a:cubicBezTo>
                  <a:cubicBezTo>
                    <a:pt x="802640" y="374650"/>
                    <a:pt x="718820" y="349250"/>
                    <a:pt x="666750" y="355600"/>
                  </a:cubicBezTo>
                  <a:cubicBezTo>
                    <a:pt x="628650" y="360680"/>
                    <a:pt x="588010" y="361950"/>
                    <a:pt x="568960" y="381000"/>
                  </a:cubicBezTo>
                  <a:cubicBezTo>
                    <a:pt x="551180" y="400050"/>
                    <a:pt x="566420" y="439420"/>
                    <a:pt x="549910" y="464820"/>
                  </a:cubicBezTo>
                  <a:cubicBezTo>
                    <a:pt x="529590" y="497840"/>
                    <a:pt x="487680" y="537210"/>
                    <a:pt x="443230" y="553720"/>
                  </a:cubicBezTo>
                  <a:cubicBezTo>
                    <a:pt x="392430" y="572770"/>
                    <a:pt x="309880" y="532130"/>
                    <a:pt x="255270" y="554990"/>
                  </a:cubicBezTo>
                  <a:cubicBezTo>
                    <a:pt x="196850" y="580390"/>
                    <a:pt x="142240" y="690880"/>
                    <a:pt x="106680" y="708660"/>
                  </a:cubicBezTo>
                  <a:cubicBezTo>
                    <a:pt x="91440" y="716280"/>
                    <a:pt x="82550" y="716280"/>
                    <a:pt x="69850" y="713740"/>
                  </a:cubicBezTo>
                  <a:cubicBezTo>
                    <a:pt x="54610" y="711200"/>
                    <a:pt x="31750" y="702310"/>
                    <a:pt x="20320" y="689610"/>
                  </a:cubicBezTo>
                  <a:cubicBezTo>
                    <a:pt x="8890" y="676910"/>
                    <a:pt x="0" y="655320"/>
                    <a:pt x="0" y="637540"/>
                  </a:cubicBezTo>
                  <a:cubicBezTo>
                    <a:pt x="0" y="621030"/>
                    <a:pt x="19050" y="586740"/>
                    <a:pt x="19050" y="58674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3" id="33"/>
          <p:cNvGrpSpPr/>
          <p:nvPr/>
        </p:nvGrpSpPr>
        <p:grpSpPr>
          <a:xfrm rot="0">
            <a:off x="17611725" y="7208520"/>
            <a:ext cx="646748" cy="482918"/>
            <a:chOff x="0" y="0"/>
            <a:chExt cx="862330" cy="64389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44450" y="50800"/>
              <a:ext cx="768350" cy="547370"/>
            </a:xfrm>
            <a:custGeom>
              <a:avLst/>
              <a:gdLst/>
              <a:ahLst/>
              <a:cxnLst/>
              <a:rect r="r" b="b" t="t" l="l"/>
              <a:pathLst>
                <a:path h="547370" w="768350">
                  <a:moveTo>
                    <a:pt x="96520" y="0"/>
                  </a:moveTo>
                  <a:cubicBezTo>
                    <a:pt x="430530" y="76200"/>
                    <a:pt x="448310" y="101600"/>
                    <a:pt x="472440" y="135890"/>
                  </a:cubicBezTo>
                  <a:cubicBezTo>
                    <a:pt x="504190" y="180340"/>
                    <a:pt x="515620" y="288290"/>
                    <a:pt x="552450" y="308610"/>
                  </a:cubicBezTo>
                  <a:cubicBezTo>
                    <a:pt x="576580" y="322580"/>
                    <a:pt x="612140" y="290830"/>
                    <a:pt x="640080" y="298450"/>
                  </a:cubicBezTo>
                  <a:cubicBezTo>
                    <a:pt x="671830" y="307340"/>
                    <a:pt x="707390" y="340360"/>
                    <a:pt x="727710" y="368300"/>
                  </a:cubicBezTo>
                  <a:cubicBezTo>
                    <a:pt x="748030" y="393700"/>
                    <a:pt x="764540" y="430530"/>
                    <a:pt x="765810" y="457200"/>
                  </a:cubicBezTo>
                  <a:cubicBezTo>
                    <a:pt x="767080" y="476250"/>
                    <a:pt x="760730" y="494030"/>
                    <a:pt x="751840" y="508000"/>
                  </a:cubicBezTo>
                  <a:cubicBezTo>
                    <a:pt x="741680" y="521970"/>
                    <a:pt x="723900" y="534670"/>
                    <a:pt x="708660" y="539750"/>
                  </a:cubicBezTo>
                  <a:cubicBezTo>
                    <a:pt x="692150" y="546100"/>
                    <a:pt x="670560" y="544830"/>
                    <a:pt x="654050" y="539750"/>
                  </a:cubicBezTo>
                  <a:cubicBezTo>
                    <a:pt x="638810" y="534670"/>
                    <a:pt x="621030" y="521970"/>
                    <a:pt x="612140" y="506730"/>
                  </a:cubicBezTo>
                  <a:cubicBezTo>
                    <a:pt x="601980" y="487680"/>
                    <a:pt x="598170" y="448310"/>
                    <a:pt x="604520" y="427990"/>
                  </a:cubicBezTo>
                  <a:cubicBezTo>
                    <a:pt x="609600" y="411480"/>
                    <a:pt x="624840" y="396240"/>
                    <a:pt x="640080" y="387350"/>
                  </a:cubicBezTo>
                  <a:cubicBezTo>
                    <a:pt x="654050" y="378460"/>
                    <a:pt x="674370" y="373380"/>
                    <a:pt x="692150" y="377190"/>
                  </a:cubicBezTo>
                  <a:cubicBezTo>
                    <a:pt x="713740" y="381000"/>
                    <a:pt x="745490" y="402590"/>
                    <a:pt x="756920" y="421640"/>
                  </a:cubicBezTo>
                  <a:cubicBezTo>
                    <a:pt x="767080" y="436880"/>
                    <a:pt x="768350" y="458470"/>
                    <a:pt x="764540" y="474980"/>
                  </a:cubicBezTo>
                  <a:cubicBezTo>
                    <a:pt x="762000" y="491490"/>
                    <a:pt x="753110" y="510540"/>
                    <a:pt x="739140" y="521970"/>
                  </a:cubicBezTo>
                  <a:cubicBezTo>
                    <a:pt x="722630" y="535940"/>
                    <a:pt x="689610" y="547370"/>
                    <a:pt x="662940" y="542290"/>
                  </a:cubicBezTo>
                  <a:cubicBezTo>
                    <a:pt x="626110" y="534670"/>
                    <a:pt x="581660" y="468630"/>
                    <a:pt x="542290" y="447040"/>
                  </a:cubicBezTo>
                  <a:cubicBezTo>
                    <a:pt x="511810" y="430530"/>
                    <a:pt x="474980" y="435610"/>
                    <a:pt x="450850" y="417830"/>
                  </a:cubicBezTo>
                  <a:cubicBezTo>
                    <a:pt x="426720" y="400050"/>
                    <a:pt x="416560" y="373380"/>
                    <a:pt x="398780" y="342900"/>
                  </a:cubicBezTo>
                  <a:cubicBezTo>
                    <a:pt x="373380" y="302260"/>
                    <a:pt x="364490" y="217170"/>
                    <a:pt x="323850" y="189230"/>
                  </a:cubicBezTo>
                  <a:cubicBezTo>
                    <a:pt x="283210" y="161290"/>
                    <a:pt x="208280" y="181610"/>
                    <a:pt x="157480" y="172720"/>
                  </a:cubicBezTo>
                  <a:cubicBezTo>
                    <a:pt x="111760" y="163830"/>
                    <a:pt x="53340" y="152400"/>
                    <a:pt x="29210" y="135890"/>
                  </a:cubicBezTo>
                  <a:cubicBezTo>
                    <a:pt x="16510" y="127000"/>
                    <a:pt x="11430" y="118110"/>
                    <a:pt x="7620" y="105410"/>
                  </a:cubicBezTo>
                  <a:cubicBezTo>
                    <a:pt x="2540" y="90170"/>
                    <a:pt x="0" y="67310"/>
                    <a:pt x="6350" y="50800"/>
                  </a:cubicBezTo>
                  <a:cubicBezTo>
                    <a:pt x="11430" y="34290"/>
                    <a:pt x="26670" y="16510"/>
                    <a:pt x="41910" y="8890"/>
                  </a:cubicBezTo>
                  <a:cubicBezTo>
                    <a:pt x="57150" y="0"/>
                    <a:pt x="96520" y="0"/>
                    <a:pt x="96520" y="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5" id="35"/>
          <p:cNvGrpSpPr/>
          <p:nvPr/>
        </p:nvGrpSpPr>
        <p:grpSpPr>
          <a:xfrm rot="0">
            <a:off x="17172623" y="4278630"/>
            <a:ext cx="240983" cy="678180"/>
            <a:chOff x="0" y="0"/>
            <a:chExt cx="321310" cy="90424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50800" y="48260"/>
              <a:ext cx="238760" cy="807720"/>
            </a:xfrm>
            <a:custGeom>
              <a:avLst/>
              <a:gdLst/>
              <a:ahLst/>
              <a:cxnLst/>
              <a:rect r="r" b="b" t="t" l="l"/>
              <a:pathLst>
                <a:path h="807720" w="238760">
                  <a:moveTo>
                    <a:pt x="0" y="720090"/>
                  </a:moveTo>
                  <a:cubicBezTo>
                    <a:pt x="77470" y="203200"/>
                    <a:pt x="62230" y="95250"/>
                    <a:pt x="77470" y="50800"/>
                  </a:cubicBezTo>
                  <a:cubicBezTo>
                    <a:pt x="85090" y="31750"/>
                    <a:pt x="93980" y="22860"/>
                    <a:pt x="106680" y="13970"/>
                  </a:cubicBezTo>
                  <a:cubicBezTo>
                    <a:pt x="118110" y="6350"/>
                    <a:pt x="135890" y="0"/>
                    <a:pt x="151130" y="2540"/>
                  </a:cubicBezTo>
                  <a:cubicBezTo>
                    <a:pt x="170180" y="5080"/>
                    <a:pt x="198120" y="22860"/>
                    <a:pt x="209550" y="38100"/>
                  </a:cubicBezTo>
                  <a:cubicBezTo>
                    <a:pt x="218440" y="50800"/>
                    <a:pt x="220980" y="68580"/>
                    <a:pt x="218440" y="83820"/>
                  </a:cubicBezTo>
                  <a:cubicBezTo>
                    <a:pt x="217170" y="97790"/>
                    <a:pt x="209550" y="114300"/>
                    <a:pt x="199390" y="125730"/>
                  </a:cubicBezTo>
                  <a:cubicBezTo>
                    <a:pt x="189230" y="135890"/>
                    <a:pt x="172720" y="144780"/>
                    <a:pt x="157480" y="147320"/>
                  </a:cubicBezTo>
                  <a:cubicBezTo>
                    <a:pt x="143510" y="148590"/>
                    <a:pt x="125730" y="147320"/>
                    <a:pt x="111760" y="138430"/>
                  </a:cubicBezTo>
                  <a:cubicBezTo>
                    <a:pt x="96520" y="128270"/>
                    <a:pt x="77470" y="100330"/>
                    <a:pt x="73660" y="82550"/>
                  </a:cubicBezTo>
                  <a:cubicBezTo>
                    <a:pt x="71120" y="67310"/>
                    <a:pt x="74930" y="49530"/>
                    <a:pt x="85090" y="36830"/>
                  </a:cubicBezTo>
                  <a:cubicBezTo>
                    <a:pt x="95250" y="21590"/>
                    <a:pt x="124460" y="5080"/>
                    <a:pt x="143510" y="2540"/>
                  </a:cubicBezTo>
                  <a:cubicBezTo>
                    <a:pt x="158750" y="0"/>
                    <a:pt x="175260" y="5080"/>
                    <a:pt x="187960" y="15240"/>
                  </a:cubicBezTo>
                  <a:cubicBezTo>
                    <a:pt x="201930" y="26670"/>
                    <a:pt x="213360" y="43180"/>
                    <a:pt x="219710" y="74930"/>
                  </a:cubicBezTo>
                  <a:cubicBezTo>
                    <a:pt x="238760" y="177800"/>
                    <a:pt x="176530" y="654050"/>
                    <a:pt x="147320" y="745490"/>
                  </a:cubicBezTo>
                  <a:cubicBezTo>
                    <a:pt x="138430" y="770890"/>
                    <a:pt x="134620" y="781050"/>
                    <a:pt x="120650" y="789940"/>
                  </a:cubicBezTo>
                  <a:cubicBezTo>
                    <a:pt x="104140" y="801370"/>
                    <a:pt x="71120" y="807720"/>
                    <a:pt x="52070" y="803910"/>
                  </a:cubicBezTo>
                  <a:cubicBezTo>
                    <a:pt x="35560" y="800100"/>
                    <a:pt x="19050" y="786130"/>
                    <a:pt x="10160" y="772160"/>
                  </a:cubicBezTo>
                  <a:cubicBezTo>
                    <a:pt x="2540" y="758190"/>
                    <a:pt x="0" y="720090"/>
                    <a:pt x="0" y="72009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7" id="37"/>
          <p:cNvGrpSpPr/>
          <p:nvPr/>
        </p:nvGrpSpPr>
        <p:grpSpPr>
          <a:xfrm rot="0">
            <a:off x="16852582" y="4698682"/>
            <a:ext cx="288608" cy="344805"/>
            <a:chOff x="0" y="0"/>
            <a:chExt cx="384810" cy="45974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48260" y="48260"/>
              <a:ext cx="289560" cy="363220"/>
            </a:xfrm>
            <a:custGeom>
              <a:avLst/>
              <a:gdLst/>
              <a:ahLst/>
              <a:cxnLst/>
              <a:rect r="r" b="b" t="t" l="l"/>
              <a:pathLst>
                <a:path h="363220" w="289560">
                  <a:moveTo>
                    <a:pt x="140970" y="317500"/>
                  </a:moveTo>
                  <a:cubicBezTo>
                    <a:pt x="10160" y="110490"/>
                    <a:pt x="3810" y="99060"/>
                    <a:pt x="2540" y="82550"/>
                  </a:cubicBezTo>
                  <a:cubicBezTo>
                    <a:pt x="2540" y="66040"/>
                    <a:pt x="7620" y="46990"/>
                    <a:pt x="19050" y="34290"/>
                  </a:cubicBezTo>
                  <a:cubicBezTo>
                    <a:pt x="31750" y="19050"/>
                    <a:pt x="64770" y="2540"/>
                    <a:pt x="85090" y="2540"/>
                  </a:cubicBezTo>
                  <a:cubicBezTo>
                    <a:pt x="102870" y="1270"/>
                    <a:pt x="120650" y="10160"/>
                    <a:pt x="133350" y="20320"/>
                  </a:cubicBezTo>
                  <a:cubicBezTo>
                    <a:pt x="144780" y="30480"/>
                    <a:pt x="156210" y="46990"/>
                    <a:pt x="160020" y="63500"/>
                  </a:cubicBezTo>
                  <a:cubicBezTo>
                    <a:pt x="163830" y="78740"/>
                    <a:pt x="161290" y="99060"/>
                    <a:pt x="154940" y="113030"/>
                  </a:cubicBezTo>
                  <a:cubicBezTo>
                    <a:pt x="148590" y="128270"/>
                    <a:pt x="135890" y="143510"/>
                    <a:pt x="120650" y="151130"/>
                  </a:cubicBezTo>
                  <a:cubicBezTo>
                    <a:pt x="101600" y="160020"/>
                    <a:pt x="66040" y="160020"/>
                    <a:pt x="46990" y="152400"/>
                  </a:cubicBezTo>
                  <a:cubicBezTo>
                    <a:pt x="30480" y="146050"/>
                    <a:pt x="17780" y="130810"/>
                    <a:pt x="11430" y="115570"/>
                  </a:cubicBezTo>
                  <a:cubicBezTo>
                    <a:pt x="3810" y="101600"/>
                    <a:pt x="0" y="81280"/>
                    <a:pt x="5080" y="66040"/>
                  </a:cubicBezTo>
                  <a:cubicBezTo>
                    <a:pt x="10160" y="45720"/>
                    <a:pt x="34290" y="17780"/>
                    <a:pt x="52070" y="7620"/>
                  </a:cubicBezTo>
                  <a:cubicBezTo>
                    <a:pt x="67310" y="0"/>
                    <a:pt x="87630" y="0"/>
                    <a:pt x="102870" y="5080"/>
                  </a:cubicBezTo>
                  <a:cubicBezTo>
                    <a:pt x="118110" y="8890"/>
                    <a:pt x="129540" y="16510"/>
                    <a:pt x="144780" y="31750"/>
                  </a:cubicBezTo>
                  <a:cubicBezTo>
                    <a:pt x="180340" y="68580"/>
                    <a:pt x="262890" y="198120"/>
                    <a:pt x="279400" y="247650"/>
                  </a:cubicBezTo>
                  <a:cubicBezTo>
                    <a:pt x="288290" y="270510"/>
                    <a:pt x="289560" y="285750"/>
                    <a:pt x="285750" y="302260"/>
                  </a:cubicBezTo>
                  <a:cubicBezTo>
                    <a:pt x="280670" y="318770"/>
                    <a:pt x="267970" y="337820"/>
                    <a:pt x="252730" y="346710"/>
                  </a:cubicBezTo>
                  <a:cubicBezTo>
                    <a:pt x="238760" y="356870"/>
                    <a:pt x="217170" y="363220"/>
                    <a:pt x="199390" y="359410"/>
                  </a:cubicBezTo>
                  <a:cubicBezTo>
                    <a:pt x="179070" y="355600"/>
                    <a:pt x="140970" y="317500"/>
                    <a:pt x="140970" y="31750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9" id="39"/>
          <p:cNvGrpSpPr/>
          <p:nvPr/>
        </p:nvGrpSpPr>
        <p:grpSpPr>
          <a:xfrm rot="0">
            <a:off x="17363123" y="4632960"/>
            <a:ext cx="381000" cy="408622"/>
            <a:chOff x="0" y="0"/>
            <a:chExt cx="508000" cy="54483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48260" y="46990"/>
              <a:ext cx="412750" cy="449580"/>
            </a:xfrm>
            <a:custGeom>
              <a:avLst/>
              <a:gdLst/>
              <a:ahLst/>
              <a:cxnLst/>
              <a:rect r="r" b="b" t="t" l="l"/>
              <a:pathLst>
                <a:path h="449580" w="412750">
                  <a:moveTo>
                    <a:pt x="12700" y="331470"/>
                  </a:moveTo>
                  <a:cubicBezTo>
                    <a:pt x="251460" y="21590"/>
                    <a:pt x="257810" y="41910"/>
                    <a:pt x="267970" y="40640"/>
                  </a:cubicBezTo>
                  <a:cubicBezTo>
                    <a:pt x="281940" y="39370"/>
                    <a:pt x="294640" y="11430"/>
                    <a:pt x="309880" y="6350"/>
                  </a:cubicBezTo>
                  <a:cubicBezTo>
                    <a:pt x="326390" y="1270"/>
                    <a:pt x="349250" y="2540"/>
                    <a:pt x="364490" y="8890"/>
                  </a:cubicBezTo>
                  <a:cubicBezTo>
                    <a:pt x="379730" y="16510"/>
                    <a:pt x="396240" y="30480"/>
                    <a:pt x="402590" y="46990"/>
                  </a:cubicBezTo>
                  <a:cubicBezTo>
                    <a:pt x="410210" y="66040"/>
                    <a:pt x="397510" y="116840"/>
                    <a:pt x="398780" y="116840"/>
                  </a:cubicBezTo>
                  <a:cubicBezTo>
                    <a:pt x="400050" y="118110"/>
                    <a:pt x="408940" y="68580"/>
                    <a:pt x="408940" y="68580"/>
                  </a:cubicBezTo>
                  <a:cubicBezTo>
                    <a:pt x="408940" y="68580"/>
                    <a:pt x="407670" y="102870"/>
                    <a:pt x="400050" y="116840"/>
                  </a:cubicBezTo>
                  <a:cubicBezTo>
                    <a:pt x="392430" y="129540"/>
                    <a:pt x="378460" y="143510"/>
                    <a:pt x="363220" y="148590"/>
                  </a:cubicBezTo>
                  <a:cubicBezTo>
                    <a:pt x="344170" y="154940"/>
                    <a:pt x="309880" y="153670"/>
                    <a:pt x="292100" y="142240"/>
                  </a:cubicBezTo>
                  <a:cubicBezTo>
                    <a:pt x="275590" y="130810"/>
                    <a:pt x="257810" y="101600"/>
                    <a:pt x="257810" y="81280"/>
                  </a:cubicBezTo>
                  <a:cubicBezTo>
                    <a:pt x="257810" y="59690"/>
                    <a:pt x="273050" y="29210"/>
                    <a:pt x="289560" y="16510"/>
                  </a:cubicBezTo>
                  <a:cubicBezTo>
                    <a:pt x="307340" y="5080"/>
                    <a:pt x="340360" y="0"/>
                    <a:pt x="360680" y="7620"/>
                  </a:cubicBezTo>
                  <a:cubicBezTo>
                    <a:pt x="379730" y="15240"/>
                    <a:pt x="402590" y="40640"/>
                    <a:pt x="407670" y="60960"/>
                  </a:cubicBezTo>
                  <a:cubicBezTo>
                    <a:pt x="412750" y="81280"/>
                    <a:pt x="403860" y="114300"/>
                    <a:pt x="389890" y="129540"/>
                  </a:cubicBezTo>
                  <a:cubicBezTo>
                    <a:pt x="375920" y="144780"/>
                    <a:pt x="344170" y="157480"/>
                    <a:pt x="322580" y="153670"/>
                  </a:cubicBezTo>
                  <a:cubicBezTo>
                    <a:pt x="302260" y="151130"/>
                    <a:pt x="274320" y="132080"/>
                    <a:pt x="265430" y="111760"/>
                  </a:cubicBezTo>
                  <a:cubicBezTo>
                    <a:pt x="256540" y="90170"/>
                    <a:pt x="265430" y="44450"/>
                    <a:pt x="279400" y="25400"/>
                  </a:cubicBezTo>
                  <a:cubicBezTo>
                    <a:pt x="289560" y="11430"/>
                    <a:pt x="311150" y="3810"/>
                    <a:pt x="327660" y="3810"/>
                  </a:cubicBezTo>
                  <a:cubicBezTo>
                    <a:pt x="345440" y="2540"/>
                    <a:pt x="367030" y="8890"/>
                    <a:pt x="379730" y="19050"/>
                  </a:cubicBezTo>
                  <a:cubicBezTo>
                    <a:pt x="393700" y="29210"/>
                    <a:pt x="403860" y="49530"/>
                    <a:pt x="407670" y="64770"/>
                  </a:cubicBezTo>
                  <a:cubicBezTo>
                    <a:pt x="411480" y="76200"/>
                    <a:pt x="408940" y="91440"/>
                    <a:pt x="406400" y="100330"/>
                  </a:cubicBezTo>
                  <a:cubicBezTo>
                    <a:pt x="405130" y="107950"/>
                    <a:pt x="403860" y="111760"/>
                    <a:pt x="398780" y="116840"/>
                  </a:cubicBezTo>
                  <a:cubicBezTo>
                    <a:pt x="389890" y="127000"/>
                    <a:pt x="360680" y="129540"/>
                    <a:pt x="340360" y="144780"/>
                  </a:cubicBezTo>
                  <a:cubicBezTo>
                    <a:pt x="312420" y="165100"/>
                    <a:pt x="285750" y="203200"/>
                    <a:pt x="254000" y="242570"/>
                  </a:cubicBezTo>
                  <a:cubicBezTo>
                    <a:pt x="212090" y="295910"/>
                    <a:pt x="156210" y="411480"/>
                    <a:pt x="116840" y="436880"/>
                  </a:cubicBezTo>
                  <a:cubicBezTo>
                    <a:pt x="97790" y="449580"/>
                    <a:pt x="78740" y="448310"/>
                    <a:pt x="63500" y="445770"/>
                  </a:cubicBezTo>
                  <a:cubicBezTo>
                    <a:pt x="50800" y="444500"/>
                    <a:pt x="39370" y="439420"/>
                    <a:pt x="30480" y="430530"/>
                  </a:cubicBezTo>
                  <a:cubicBezTo>
                    <a:pt x="19050" y="420370"/>
                    <a:pt x="5080" y="400050"/>
                    <a:pt x="2540" y="383540"/>
                  </a:cubicBezTo>
                  <a:cubicBezTo>
                    <a:pt x="0" y="367030"/>
                    <a:pt x="12700" y="331470"/>
                    <a:pt x="12700" y="33147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1" id="41"/>
          <p:cNvGrpSpPr/>
          <p:nvPr/>
        </p:nvGrpSpPr>
        <p:grpSpPr>
          <a:xfrm rot="0">
            <a:off x="2752725" y="9208770"/>
            <a:ext cx="413385" cy="893445"/>
            <a:chOff x="0" y="0"/>
            <a:chExt cx="551180" cy="119126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46990" y="49530"/>
              <a:ext cx="481330" cy="1096010"/>
            </a:xfrm>
            <a:custGeom>
              <a:avLst/>
              <a:gdLst/>
              <a:ahLst/>
              <a:cxnLst/>
              <a:rect r="r" b="b" t="t" l="l"/>
              <a:pathLst>
                <a:path h="1096010" w="481330">
                  <a:moveTo>
                    <a:pt x="123190" y="13970"/>
                  </a:moveTo>
                  <a:cubicBezTo>
                    <a:pt x="308610" y="176530"/>
                    <a:pt x="320040" y="196850"/>
                    <a:pt x="337820" y="232410"/>
                  </a:cubicBezTo>
                  <a:cubicBezTo>
                    <a:pt x="363220" y="280670"/>
                    <a:pt x="393700" y="351790"/>
                    <a:pt x="411480" y="414020"/>
                  </a:cubicBezTo>
                  <a:cubicBezTo>
                    <a:pt x="430530" y="476250"/>
                    <a:pt x="441960" y="528320"/>
                    <a:pt x="449580" y="604520"/>
                  </a:cubicBezTo>
                  <a:cubicBezTo>
                    <a:pt x="461010" y="718820"/>
                    <a:pt x="481330" y="965200"/>
                    <a:pt x="450850" y="1037590"/>
                  </a:cubicBezTo>
                  <a:cubicBezTo>
                    <a:pt x="438150" y="1068070"/>
                    <a:pt x="415290" y="1083310"/>
                    <a:pt x="394970" y="1089660"/>
                  </a:cubicBezTo>
                  <a:cubicBezTo>
                    <a:pt x="378460" y="1096010"/>
                    <a:pt x="356870" y="1093470"/>
                    <a:pt x="341630" y="1087120"/>
                  </a:cubicBezTo>
                  <a:cubicBezTo>
                    <a:pt x="326390" y="1080770"/>
                    <a:pt x="309880" y="1068070"/>
                    <a:pt x="302260" y="1052830"/>
                  </a:cubicBezTo>
                  <a:cubicBezTo>
                    <a:pt x="293370" y="1038860"/>
                    <a:pt x="288290" y="1018540"/>
                    <a:pt x="290830" y="1002030"/>
                  </a:cubicBezTo>
                  <a:cubicBezTo>
                    <a:pt x="292100" y="985520"/>
                    <a:pt x="299720" y="965200"/>
                    <a:pt x="312420" y="953770"/>
                  </a:cubicBezTo>
                  <a:cubicBezTo>
                    <a:pt x="328930" y="939800"/>
                    <a:pt x="363220" y="925830"/>
                    <a:pt x="386080" y="929640"/>
                  </a:cubicBezTo>
                  <a:cubicBezTo>
                    <a:pt x="408940" y="932180"/>
                    <a:pt x="436880" y="957580"/>
                    <a:pt x="447040" y="975360"/>
                  </a:cubicBezTo>
                  <a:cubicBezTo>
                    <a:pt x="455930" y="991870"/>
                    <a:pt x="458470" y="1010920"/>
                    <a:pt x="453390" y="1028700"/>
                  </a:cubicBezTo>
                  <a:cubicBezTo>
                    <a:pt x="447040" y="1049020"/>
                    <a:pt x="424180" y="1079500"/>
                    <a:pt x="402590" y="1087120"/>
                  </a:cubicBezTo>
                  <a:cubicBezTo>
                    <a:pt x="382270" y="1096010"/>
                    <a:pt x="345440" y="1092200"/>
                    <a:pt x="326390" y="1079500"/>
                  </a:cubicBezTo>
                  <a:cubicBezTo>
                    <a:pt x="307340" y="1066800"/>
                    <a:pt x="298450" y="1043940"/>
                    <a:pt x="289560" y="1010920"/>
                  </a:cubicBezTo>
                  <a:cubicBezTo>
                    <a:pt x="273050" y="942340"/>
                    <a:pt x="294640" y="769620"/>
                    <a:pt x="289560" y="676910"/>
                  </a:cubicBezTo>
                  <a:cubicBezTo>
                    <a:pt x="285750" y="609600"/>
                    <a:pt x="281940" y="561340"/>
                    <a:pt x="269240" y="504190"/>
                  </a:cubicBezTo>
                  <a:cubicBezTo>
                    <a:pt x="256540" y="448310"/>
                    <a:pt x="233680" y="386080"/>
                    <a:pt x="213360" y="340360"/>
                  </a:cubicBezTo>
                  <a:cubicBezTo>
                    <a:pt x="196850" y="303530"/>
                    <a:pt x="186690" y="276860"/>
                    <a:pt x="161290" y="246380"/>
                  </a:cubicBezTo>
                  <a:cubicBezTo>
                    <a:pt x="128270" y="207010"/>
                    <a:pt x="45720" y="160020"/>
                    <a:pt x="22860" y="130810"/>
                  </a:cubicBezTo>
                  <a:cubicBezTo>
                    <a:pt x="11430" y="118110"/>
                    <a:pt x="7620" y="110490"/>
                    <a:pt x="5080" y="99060"/>
                  </a:cubicBezTo>
                  <a:cubicBezTo>
                    <a:pt x="1270" y="86360"/>
                    <a:pt x="0" y="73660"/>
                    <a:pt x="3810" y="60960"/>
                  </a:cubicBezTo>
                  <a:cubicBezTo>
                    <a:pt x="8890" y="45720"/>
                    <a:pt x="22860" y="25400"/>
                    <a:pt x="34290" y="15240"/>
                  </a:cubicBezTo>
                  <a:cubicBezTo>
                    <a:pt x="44450" y="6350"/>
                    <a:pt x="55880" y="2540"/>
                    <a:pt x="69850" y="1270"/>
                  </a:cubicBezTo>
                  <a:cubicBezTo>
                    <a:pt x="85090" y="0"/>
                    <a:pt x="123190" y="13970"/>
                    <a:pt x="123190" y="1397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3" id="43"/>
          <p:cNvGrpSpPr/>
          <p:nvPr/>
        </p:nvGrpSpPr>
        <p:grpSpPr>
          <a:xfrm rot="0">
            <a:off x="394335" y="9876472"/>
            <a:ext cx="661988" cy="213360"/>
            <a:chOff x="0" y="0"/>
            <a:chExt cx="882650" cy="28448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48260" y="48260"/>
              <a:ext cx="786130" cy="205740"/>
            </a:xfrm>
            <a:custGeom>
              <a:avLst/>
              <a:gdLst/>
              <a:ahLst/>
              <a:cxnLst/>
              <a:rect r="r" b="b" t="t" l="l"/>
              <a:pathLst>
                <a:path h="205740" w="786130">
                  <a:moveTo>
                    <a:pt x="80010" y="25400"/>
                  </a:moveTo>
                  <a:cubicBezTo>
                    <a:pt x="665480" y="16510"/>
                    <a:pt x="685800" y="0"/>
                    <a:pt x="709930" y="2540"/>
                  </a:cubicBezTo>
                  <a:cubicBezTo>
                    <a:pt x="728980" y="5080"/>
                    <a:pt x="745490" y="12700"/>
                    <a:pt x="758190" y="24130"/>
                  </a:cubicBezTo>
                  <a:cubicBezTo>
                    <a:pt x="769620" y="35560"/>
                    <a:pt x="779780" y="54610"/>
                    <a:pt x="783590" y="71120"/>
                  </a:cubicBezTo>
                  <a:cubicBezTo>
                    <a:pt x="786130" y="87630"/>
                    <a:pt x="784860" y="107950"/>
                    <a:pt x="774700" y="123190"/>
                  </a:cubicBezTo>
                  <a:cubicBezTo>
                    <a:pt x="763270" y="140970"/>
                    <a:pt x="734060" y="163830"/>
                    <a:pt x="711200" y="167640"/>
                  </a:cubicBezTo>
                  <a:cubicBezTo>
                    <a:pt x="688340" y="170180"/>
                    <a:pt x="654050" y="156210"/>
                    <a:pt x="638810" y="139700"/>
                  </a:cubicBezTo>
                  <a:cubicBezTo>
                    <a:pt x="624840" y="121920"/>
                    <a:pt x="618490" y="85090"/>
                    <a:pt x="622300" y="63500"/>
                  </a:cubicBezTo>
                  <a:cubicBezTo>
                    <a:pt x="624840" y="46990"/>
                    <a:pt x="636270" y="29210"/>
                    <a:pt x="651510" y="20320"/>
                  </a:cubicBezTo>
                  <a:cubicBezTo>
                    <a:pt x="669290" y="7620"/>
                    <a:pt x="706120" y="1270"/>
                    <a:pt x="727710" y="6350"/>
                  </a:cubicBezTo>
                  <a:cubicBezTo>
                    <a:pt x="744220" y="10160"/>
                    <a:pt x="760730" y="22860"/>
                    <a:pt x="769620" y="38100"/>
                  </a:cubicBezTo>
                  <a:cubicBezTo>
                    <a:pt x="779780" y="55880"/>
                    <a:pt x="784860" y="93980"/>
                    <a:pt x="778510" y="114300"/>
                  </a:cubicBezTo>
                  <a:cubicBezTo>
                    <a:pt x="773430" y="132080"/>
                    <a:pt x="762000" y="144780"/>
                    <a:pt x="745490" y="154940"/>
                  </a:cubicBezTo>
                  <a:cubicBezTo>
                    <a:pt x="718820" y="171450"/>
                    <a:pt x="679450" y="179070"/>
                    <a:pt x="623570" y="185420"/>
                  </a:cubicBezTo>
                  <a:cubicBezTo>
                    <a:pt x="505460" y="199390"/>
                    <a:pt x="143510" y="205740"/>
                    <a:pt x="62230" y="179070"/>
                  </a:cubicBezTo>
                  <a:cubicBezTo>
                    <a:pt x="35560" y="171450"/>
                    <a:pt x="25400" y="162560"/>
                    <a:pt x="16510" y="147320"/>
                  </a:cubicBezTo>
                  <a:cubicBezTo>
                    <a:pt x="6350" y="133350"/>
                    <a:pt x="0" y="110490"/>
                    <a:pt x="2540" y="93980"/>
                  </a:cubicBezTo>
                  <a:cubicBezTo>
                    <a:pt x="5080" y="76200"/>
                    <a:pt x="15240" y="55880"/>
                    <a:pt x="27940" y="44450"/>
                  </a:cubicBezTo>
                  <a:cubicBezTo>
                    <a:pt x="41910" y="33020"/>
                    <a:pt x="80010" y="25400"/>
                    <a:pt x="80010" y="2540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45" id="45"/>
          <p:cNvSpPr txBox="true"/>
          <p:nvPr/>
        </p:nvSpPr>
        <p:spPr>
          <a:xfrm rot="0">
            <a:off x="2985523" y="3251145"/>
            <a:ext cx="12316953" cy="1010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865047"/>
                </a:solidFill>
                <a:latin typeface="Blogger"/>
                <a:ea typeface="Blogger"/>
                <a:cs typeface="Blogger"/>
                <a:sym typeface="Blogger"/>
              </a:rPr>
              <a:t>What is your favorite dessert?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4675027" y="6198235"/>
            <a:ext cx="9535185" cy="1010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865047"/>
                </a:solidFill>
                <a:latin typeface="Blogger"/>
                <a:ea typeface="Blogger"/>
                <a:cs typeface="Blogger"/>
                <a:sym typeface="Blogger"/>
              </a:rPr>
              <a:t>What dessert do you not like?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3486228" y="676502"/>
            <a:ext cx="11315544" cy="2006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06"/>
              </a:lnSpc>
            </a:pPr>
            <a:r>
              <a:rPr lang="en-US" sz="13755">
                <a:solidFill>
                  <a:srgbClr val="7F5242"/>
                </a:solidFill>
                <a:latin typeface="Lazydog"/>
                <a:ea typeface="Lazydog"/>
                <a:cs typeface="Lazydog"/>
                <a:sym typeface="Lazydog"/>
              </a:rPr>
              <a:t>Warm up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4143" r="0" b="-6414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00939" y="1217107"/>
            <a:ext cx="9877317" cy="2167158"/>
            <a:chOff x="0" y="0"/>
            <a:chExt cx="10992011" cy="241173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1566" y="36830"/>
              <a:ext cx="10928003" cy="2329180"/>
            </a:xfrm>
            <a:custGeom>
              <a:avLst/>
              <a:gdLst/>
              <a:ahLst/>
              <a:cxnLst/>
              <a:rect r="r" b="b" t="t" l="l"/>
              <a:pathLst>
                <a:path h="2329180" w="10928003">
                  <a:moveTo>
                    <a:pt x="427019" y="13970"/>
                  </a:moveTo>
                  <a:cubicBezTo>
                    <a:pt x="1686155" y="71120"/>
                    <a:pt x="2641029" y="59690"/>
                    <a:pt x="3255691" y="88900"/>
                  </a:cubicBezTo>
                  <a:cubicBezTo>
                    <a:pt x="3742335" y="111760"/>
                    <a:pt x="4221964" y="171450"/>
                    <a:pt x="4562176" y="189230"/>
                  </a:cubicBezTo>
                  <a:cubicBezTo>
                    <a:pt x="4779631" y="200660"/>
                    <a:pt x="4875207" y="200660"/>
                    <a:pt x="5097046" y="203200"/>
                  </a:cubicBezTo>
                  <a:cubicBezTo>
                    <a:pt x="5461809" y="208280"/>
                    <a:pt x="5980896" y="207010"/>
                    <a:pt x="6545577" y="201930"/>
                  </a:cubicBezTo>
                  <a:cubicBezTo>
                    <a:pt x="7341745" y="195580"/>
                    <a:pt x="8852533" y="0"/>
                    <a:pt x="9421599" y="160020"/>
                  </a:cubicBezTo>
                  <a:cubicBezTo>
                    <a:pt x="9675881" y="232410"/>
                    <a:pt x="9943316" y="502920"/>
                    <a:pt x="9952084" y="480060"/>
                  </a:cubicBezTo>
                  <a:cubicBezTo>
                    <a:pt x="9959976" y="461010"/>
                    <a:pt x="9643439" y="200660"/>
                    <a:pt x="9651331" y="171450"/>
                  </a:cubicBezTo>
                  <a:cubicBezTo>
                    <a:pt x="9655715" y="156210"/>
                    <a:pt x="9724107" y="177800"/>
                    <a:pt x="9759181" y="190500"/>
                  </a:cubicBezTo>
                  <a:cubicBezTo>
                    <a:pt x="9793377" y="203200"/>
                    <a:pt x="9828451" y="222250"/>
                    <a:pt x="9860016" y="246380"/>
                  </a:cubicBezTo>
                  <a:cubicBezTo>
                    <a:pt x="9891583" y="270510"/>
                    <a:pt x="9922271" y="300990"/>
                    <a:pt x="9949454" y="335280"/>
                  </a:cubicBezTo>
                  <a:cubicBezTo>
                    <a:pt x="9975760" y="369570"/>
                    <a:pt x="10001187" y="410210"/>
                    <a:pt x="10021354" y="453390"/>
                  </a:cubicBezTo>
                  <a:cubicBezTo>
                    <a:pt x="10041522" y="495300"/>
                    <a:pt x="10059059" y="543560"/>
                    <a:pt x="10071334" y="591820"/>
                  </a:cubicBezTo>
                  <a:cubicBezTo>
                    <a:pt x="10084486" y="640080"/>
                    <a:pt x="10093255" y="692150"/>
                    <a:pt x="10097639" y="744220"/>
                  </a:cubicBezTo>
                  <a:cubicBezTo>
                    <a:pt x="10102023" y="796290"/>
                    <a:pt x="10102023" y="849630"/>
                    <a:pt x="10097639" y="901700"/>
                  </a:cubicBezTo>
                  <a:cubicBezTo>
                    <a:pt x="10093255" y="952500"/>
                    <a:pt x="10084486" y="1004570"/>
                    <a:pt x="10071334" y="1054100"/>
                  </a:cubicBezTo>
                  <a:cubicBezTo>
                    <a:pt x="10059059" y="1102360"/>
                    <a:pt x="10041522" y="1149350"/>
                    <a:pt x="10021354" y="1192530"/>
                  </a:cubicBezTo>
                  <a:cubicBezTo>
                    <a:pt x="10001187" y="1235710"/>
                    <a:pt x="9975760" y="1275080"/>
                    <a:pt x="9949454" y="1309370"/>
                  </a:cubicBezTo>
                  <a:cubicBezTo>
                    <a:pt x="9922271" y="1344930"/>
                    <a:pt x="9891583" y="1375410"/>
                    <a:pt x="9860016" y="1399540"/>
                  </a:cubicBezTo>
                  <a:cubicBezTo>
                    <a:pt x="9828451" y="1423670"/>
                    <a:pt x="9793377" y="1442720"/>
                    <a:pt x="9759181" y="1454150"/>
                  </a:cubicBezTo>
                  <a:cubicBezTo>
                    <a:pt x="9724107" y="1466850"/>
                    <a:pt x="9700433" y="1457960"/>
                    <a:pt x="9651331" y="1473200"/>
                  </a:cubicBezTo>
                  <a:cubicBezTo>
                    <a:pt x="9539971" y="1508760"/>
                    <a:pt x="9314626" y="1662430"/>
                    <a:pt x="9115583" y="1724660"/>
                  </a:cubicBezTo>
                  <a:cubicBezTo>
                    <a:pt x="8875330" y="1800860"/>
                    <a:pt x="8539502" y="1827530"/>
                    <a:pt x="8305387" y="1861820"/>
                  </a:cubicBezTo>
                  <a:cubicBezTo>
                    <a:pt x="8125636" y="1887220"/>
                    <a:pt x="8002002" y="1905000"/>
                    <a:pt x="7829265" y="1918970"/>
                  </a:cubicBezTo>
                  <a:cubicBezTo>
                    <a:pt x="7620579" y="1935480"/>
                    <a:pt x="7361912" y="1934210"/>
                    <a:pt x="7141826" y="1948180"/>
                  </a:cubicBezTo>
                  <a:cubicBezTo>
                    <a:pt x="6936647" y="1960880"/>
                    <a:pt x="6777063" y="1983740"/>
                    <a:pt x="6547332" y="1997710"/>
                  </a:cubicBezTo>
                  <a:cubicBezTo>
                    <a:pt x="6232548" y="2018030"/>
                    <a:pt x="5811667" y="2023110"/>
                    <a:pt x="5424105" y="2048510"/>
                  </a:cubicBezTo>
                  <a:cubicBezTo>
                    <a:pt x="5008485" y="2076450"/>
                    <a:pt x="4507812" y="2138680"/>
                    <a:pt x="4132526" y="2162810"/>
                  </a:cubicBezTo>
                  <a:cubicBezTo>
                    <a:pt x="3842294" y="2181860"/>
                    <a:pt x="3667804" y="2184400"/>
                    <a:pt x="3362664" y="2194560"/>
                  </a:cubicBezTo>
                  <a:cubicBezTo>
                    <a:pt x="2915478" y="2207260"/>
                    <a:pt x="2090376" y="2197100"/>
                    <a:pt x="1708076" y="2228850"/>
                  </a:cubicBezTo>
                  <a:cubicBezTo>
                    <a:pt x="1503773" y="2246630"/>
                    <a:pt x="1341559" y="2298700"/>
                    <a:pt x="1239846" y="2298700"/>
                  </a:cubicBezTo>
                  <a:cubicBezTo>
                    <a:pt x="1189866" y="2299970"/>
                    <a:pt x="1164438" y="2294890"/>
                    <a:pt x="1127611" y="2282190"/>
                  </a:cubicBezTo>
                  <a:cubicBezTo>
                    <a:pt x="1091660" y="2270760"/>
                    <a:pt x="1055710" y="2251710"/>
                    <a:pt x="1022390" y="2227580"/>
                  </a:cubicBezTo>
                  <a:cubicBezTo>
                    <a:pt x="989071" y="2203450"/>
                    <a:pt x="957504" y="2172970"/>
                    <a:pt x="929446" y="2138680"/>
                  </a:cubicBezTo>
                  <a:cubicBezTo>
                    <a:pt x="900510" y="2103120"/>
                    <a:pt x="875082" y="2062480"/>
                    <a:pt x="853161" y="2019300"/>
                  </a:cubicBezTo>
                  <a:cubicBezTo>
                    <a:pt x="831240" y="1974850"/>
                    <a:pt x="812827" y="1926590"/>
                    <a:pt x="799674" y="1877060"/>
                  </a:cubicBezTo>
                  <a:cubicBezTo>
                    <a:pt x="785645" y="1826260"/>
                    <a:pt x="776000" y="1772920"/>
                    <a:pt x="770738" y="1719580"/>
                  </a:cubicBezTo>
                  <a:cubicBezTo>
                    <a:pt x="765477" y="1666240"/>
                    <a:pt x="764601" y="1610360"/>
                    <a:pt x="768108" y="1557020"/>
                  </a:cubicBezTo>
                  <a:cubicBezTo>
                    <a:pt x="772492" y="1503680"/>
                    <a:pt x="780384" y="1450340"/>
                    <a:pt x="792659" y="1399540"/>
                  </a:cubicBezTo>
                  <a:cubicBezTo>
                    <a:pt x="805812" y="1348740"/>
                    <a:pt x="822472" y="1299210"/>
                    <a:pt x="843516" y="1253490"/>
                  </a:cubicBezTo>
                  <a:cubicBezTo>
                    <a:pt x="863683" y="1209040"/>
                    <a:pt x="889111" y="1167130"/>
                    <a:pt x="916293" y="1130300"/>
                  </a:cubicBezTo>
                  <a:cubicBezTo>
                    <a:pt x="943475" y="1094740"/>
                    <a:pt x="974164" y="1061720"/>
                    <a:pt x="1007484" y="1036320"/>
                  </a:cubicBezTo>
                  <a:cubicBezTo>
                    <a:pt x="1039927" y="1009650"/>
                    <a:pt x="1075000" y="989330"/>
                    <a:pt x="1110951" y="975360"/>
                  </a:cubicBezTo>
                  <a:cubicBezTo>
                    <a:pt x="1146901" y="961390"/>
                    <a:pt x="1162684" y="958850"/>
                    <a:pt x="1222309" y="952500"/>
                  </a:cubicBezTo>
                  <a:cubicBezTo>
                    <a:pt x="1462562" y="929640"/>
                    <a:pt x="2636645" y="976630"/>
                    <a:pt x="3044373" y="974090"/>
                  </a:cubicBezTo>
                  <a:cubicBezTo>
                    <a:pt x="3250430" y="971550"/>
                    <a:pt x="3279365" y="961390"/>
                    <a:pt x="3509096" y="960120"/>
                  </a:cubicBezTo>
                  <a:cubicBezTo>
                    <a:pt x="4163216" y="955040"/>
                    <a:pt x="6242193" y="1009650"/>
                    <a:pt x="7294395" y="1013460"/>
                  </a:cubicBezTo>
                  <a:cubicBezTo>
                    <a:pt x="8045844" y="1017270"/>
                    <a:pt x="8651737" y="1009650"/>
                    <a:pt x="9227818" y="1000760"/>
                  </a:cubicBezTo>
                  <a:cubicBezTo>
                    <a:pt x="9692541" y="993140"/>
                    <a:pt x="10277390" y="947420"/>
                    <a:pt x="10486954" y="970280"/>
                  </a:cubicBezTo>
                  <a:cubicBezTo>
                    <a:pt x="10557978" y="977900"/>
                    <a:pt x="10583406" y="981710"/>
                    <a:pt x="10627248" y="1003300"/>
                  </a:cubicBezTo>
                  <a:cubicBezTo>
                    <a:pt x="10671966" y="1024890"/>
                    <a:pt x="10715809" y="1059180"/>
                    <a:pt x="10752635" y="1099820"/>
                  </a:cubicBezTo>
                  <a:cubicBezTo>
                    <a:pt x="10789463" y="1140460"/>
                    <a:pt x="10824536" y="1192530"/>
                    <a:pt x="10849964" y="1248410"/>
                  </a:cubicBezTo>
                  <a:cubicBezTo>
                    <a:pt x="10876269" y="1305560"/>
                    <a:pt x="10897313" y="1370330"/>
                    <a:pt x="10909589" y="1435100"/>
                  </a:cubicBezTo>
                  <a:cubicBezTo>
                    <a:pt x="10922742" y="1501140"/>
                    <a:pt x="10928003" y="1572260"/>
                    <a:pt x="10925372" y="1639570"/>
                  </a:cubicBezTo>
                  <a:cubicBezTo>
                    <a:pt x="10922742" y="1708150"/>
                    <a:pt x="10912219" y="1778000"/>
                    <a:pt x="10894683" y="1841500"/>
                  </a:cubicBezTo>
                  <a:cubicBezTo>
                    <a:pt x="10877146" y="1903730"/>
                    <a:pt x="10851719" y="1965960"/>
                    <a:pt x="10821906" y="2016760"/>
                  </a:cubicBezTo>
                  <a:cubicBezTo>
                    <a:pt x="10791217" y="2068830"/>
                    <a:pt x="10753512" y="2115820"/>
                    <a:pt x="10713178" y="2150110"/>
                  </a:cubicBezTo>
                  <a:cubicBezTo>
                    <a:pt x="10673720" y="2185670"/>
                    <a:pt x="10627248" y="2212340"/>
                    <a:pt x="10581653" y="2226310"/>
                  </a:cubicBezTo>
                  <a:cubicBezTo>
                    <a:pt x="10536058" y="2240280"/>
                    <a:pt x="10486077" y="2244090"/>
                    <a:pt x="10439605" y="2237740"/>
                  </a:cubicBezTo>
                  <a:cubicBezTo>
                    <a:pt x="10393133" y="2230120"/>
                    <a:pt x="10344907" y="2211070"/>
                    <a:pt x="10302819" y="2181860"/>
                  </a:cubicBezTo>
                  <a:cubicBezTo>
                    <a:pt x="10260731" y="2153920"/>
                    <a:pt x="10219519" y="2113280"/>
                    <a:pt x="10185322" y="2067560"/>
                  </a:cubicBezTo>
                  <a:cubicBezTo>
                    <a:pt x="10151126" y="2020570"/>
                    <a:pt x="10121314" y="1963420"/>
                    <a:pt x="10099393" y="1903730"/>
                  </a:cubicBezTo>
                  <a:cubicBezTo>
                    <a:pt x="10077472" y="1844040"/>
                    <a:pt x="10061688" y="1775460"/>
                    <a:pt x="10053797" y="1708150"/>
                  </a:cubicBezTo>
                  <a:cubicBezTo>
                    <a:pt x="10046783" y="1642110"/>
                    <a:pt x="10046783" y="1569720"/>
                    <a:pt x="10053797" y="1502410"/>
                  </a:cubicBezTo>
                  <a:cubicBezTo>
                    <a:pt x="10061688" y="1436370"/>
                    <a:pt x="10077472" y="1367790"/>
                    <a:pt x="10099393" y="1308100"/>
                  </a:cubicBezTo>
                  <a:cubicBezTo>
                    <a:pt x="10121314" y="1248410"/>
                    <a:pt x="10152003" y="1191260"/>
                    <a:pt x="10185322" y="1144270"/>
                  </a:cubicBezTo>
                  <a:cubicBezTo>
                    <a:pt x="10219519" y="1097280"/>
                    <a:pt x="10260731" y="1056640"/>
                    <a:pt x="10302819" y="1028700"/>
                  </a:cubicBezTo>
                  <a:cubicBezTo>
                    <a:pt x="10345784" y="1000760"/>
                    <a:pt x="10393133" y="981710"/>
                    <a:pt x="10439605" y="974090"/>
                  </a:cubicBezTo>
                  <a:cubicBezTo>
                    <a:pt x="10486077" y="966470"/>
                    <a:pt x="10536056" y="970280"/>
                    <a:pt x="10581653" y="985520"/>
                  </a:cubicBezTo>
                  <a:cubicBezTo>
                    <a:pt x="10627248" y="999490"/>
                    <a:pt x="10673720" y="1026160"/>
                    <a:pt x="10713178" y="1061720"/>
                  </a:cubicBezTo>
                  <a:cubicBezTo>
                    <a:pt x="10753512" y="1096010"/>
                    <a:pt x="10791217" y="1143000"/>
                    <a:pt x="10821906" y="1193800"/>
                  </a:cubicBezTo>
                  <a:cubicBezTo>
                    <a:pt x="10851719" y="1245870"/>
                    <a:pt x="10877146" y="1308100"/>
                    <a:pt x="10894683" y="1370330"/>
                  </a:cubicBezTo>
                  <a:cubicBezTo>
                    <a:pt x="10912219" y="1433830"/>
                    <a:pt x="10922742" y="1503680"/>
                    <a:pt x="10925372" y="1570990"/>
                  </a:cubicBezTo>
                  <a:cubicBezTo>
                    <a:pt x="10928003" y="1639570"/>
                    <a:pt x="10922742" y="1710690"/>
                    <a:pt x="10909589" y="1775460"/>
                  </a:cubicBezTo>
                  <a:cubicBezTo>
                    <a:pt x="10897313" y="1841500"/>
                    <a:pt x="10876269" y="1906270"/>
                    <a:pt x="10849964" y="1962150"/>
                  </a:cubicBezTo>
                  <a:cubicBezTo>
                    <a:pt x="10823659" y="2018030"/>
                    <a:pt x="10789463" y="2070100"/>
                    <a:pt x="10752635" y="2112010"/>
                  </a:cubicBezTo>
                  <a:cubicBezTo>
                    <a:pt x="10715809" y="2152650"/>
                    <a:pt x="10671089" y="2186940"/>
                    <a:pt x="10627248" y="2208530"/>
                  </a:cubicBezTo>
                  <a:cubicBezTo>
                    <a:pt x="10582530" y="2228850"/>
                    <a:pt x="10559732" y="2232660"/>
                    <a:pt x="10486954" y="2241550"/>
                  </a:cubicBezTo>
                  <a:cubicBezTo>
                    <a:pt x="10234426" y="2268220"/>
                    <a:pt x="9383017" y="2212340"/>
                    <a:pt x="8786770" y="2205990"/>
                  </a:cubicBezTo>
                  <a:cubicBezTo>
                    <a:pt x="8125636" y="2198370"/>
                    <a:pt x="7379449" y="2195830"/>
                    <a:pt x="6695517" y="2200910"/>
                  </a:cubicBezTo>
                  <a:cubicBezTo>
                    <a:pt x="6035260" y="2207260"/>
                    <a:pt x="5376757" y="2218690"/>
                    <a:pt x="4749819" y="2239010"/>
                  </a:cubicBezTo>
                  <a:cubicBezTo>
                    <a:pt x="4162339" y="2256790"/>
                    <a:pt x="3563460" y="2297430"/>
                    <a:pt x="3044374" y="2311400"/>
                  </a:cubicBezTo>
                  <a:cubicBezTo>
                    <a:pt x="2609463" y="2322830"/>
                    <a:pt x="2176306" y="2329180"/>
                    <a:pt x="1843986" y="2324100"/>
                  </a:cubicBezTo>
                  <a:cubicBezTo>
                    <a:pt x="1608117" y="2320290"/>
                    <a:pt x="1360849" y="2310130"/>
                    <a:pt x="1239846" y="2298700"/>
                  </a:cubicBezTo>
                  <a:cubicBezTo>
                    <a:pt x="1187236" y="2294890"/>
                    <a:pt x="1164438" y="2294890"/>
                    <a:pt x="1127611" y="2282190"/>
                  </a:cubicBezTo>
                  <a:cubicBezTo>
                    <a:pt x="1091661" y="2270760"/>
                    <a:pt x="1055710" y="2251710"/>
                    <a:pt x="1022391" y="2227580"/>
                  </a:cubicBezTo>
                  <a:cubicBezTo>
                    <a:pt x="989071" y="2203450"/>
                    <a:pt x="957505" y="2172970"/>
                    <a:pt x="929446" y="2138680"/>
                  </a:cubicBezTo>
                  <a:cubicBezTo>
                    <a:pt x="900511" y="2103120"/>
                    <a:pt x="875082" y="2062480"/>
                    <a:pt x="853161" y="2019300"/>
                  </a:cubicBezTo>
                  <a:cubicBezTo>
                    <a:pt x="831240" y="1974850"/>
                    <a:pt x="812827" y="1926590"/>
                    <a:pt x="799674" y="1877060"/>
                  </a:cubicBezTo>
                  <a:cubicBezTo>
                    <a:pt x="785645" y="1826260"/>
                    <a:pt x="776000" y="1772920"/>
                    <a:pt x="770739" y="1719580"/>
                  </a:cubicBezTo>
                  <a:cubicBezTo>
                    <a:pt x="765478" y="1666240"/>
                    <a:pt x="764601" y="1611630"/>
                    <a:pt x="768108" y="1557020"/>
                  </a:cubicBezTo>
                  <a:cubicBezTo>
                    <a:pt x="772493" y="1503680"/>
                    <a:pt x="780384" y="1450340"/>
                    <a:pt x="792660" y="1399540"/>
                  </a:cubicBezTo>
                  <a:cubicBezTo>
                    <a:pt x="805812" y="1348740"/>
                    <a:pt x="822472" y="1299210"/>
                    <a:pt x="843516" y="1254760"/>
                  </a:cubicBezTo>
                  <a:cubicBezTo>
                    <a:pt x="863683" y="1209040"/>
                    <a:pt x="889112" y="1167130"/>
                    <a:pt x="916294" y="1130300"/>
                  </a:cubicBezTo>
                  <a:cubicBezTo>
                    <a:pt x="943475" y="1094740"/>
                    <a:pt x="974165" y="1061720"/>
                    <a:pt x="1006608" y="1036320"/>
                  </a:cubicBezTo>
                  <a:cubicBezTo>
                    <a:pt x="1039927" y="1009650"/>
                    <a:pt x="1073247" y="991870"/>
                    <a:pt x="1110951" y="975360"/>
                  </a:cubicBezTo>
                  <a:cubicBezTo>
                    <a:pt x="1153916" y="957580"/>
                    <a:pt x="1191620" y="946150"/>
                    <a:pt x="1252999" y="934720"/>
                  </a:cubicBezTo>
                  <a:cubicBezTo>
                    <a:pt x="1360849" y="916940"/>
                    <a:pt x="1509034" y="913130"/>
                    <a:pt x="1707199" y="909320"/>
                  </a:cubicBezTo>
                  <a:cubicBezTo>
                    <a:pt x="2085115" y="900430"/>
                    <a:pt x="2912848" y="934720"/>
                    <a:pt x="3351266" y="934720"/>
                  </a:cubicBezTo>
                  <a:cubicBezTo>
                    <a:pt x="3643252" y="934720"/>
                    <a:pt x="3766886" y="934720"/>
                    <a:pt x="4079916" y="922020"/>
                  </a:cubicBezTo>
                  <a:cubicBezTo>
                    <a:pt x="4649859" y="896620"/>
                    <a:pt x="5813421" y="816610"/>
                    <a:pt x="6485954" y="755650"/>
                  </a:cubicBezTo>
                  <a:cubicBezTo>
                    <a:pt x="6973474" y="711200"/>
                    <a:pt x="7365420" y="660400"/>
                    <a:pt x="7745090" y="612140"/>
                  </a:cubicBezTo>
                  <a:cubicBezTo>
                    <a:pt x="8058997" y="572770"/>
                    <a:pt x="8357120" y="538480"/>
                    <a:pt x="8605265" y="491490"/>
                  </a:cubicBezTo>
                  <a:cubicBezTo>
                    <a:pt x="8794662" y="455930"/>
                    <a:pt x="8936709" y="422910"/>
                    <a:pt x="9105938" y="372110"/>
                  </a:cubicBezTo>
                  <a:cubicBezTo>
                    <a:pt x="9284813" y="318770"/>
                    <a:pt x="9539095" y="181610"/>
                    <a:pt x="9651331" y="171450"/>
                  </a:cubicBezTo>
                  <a:cubicBezTo>
                    <a:pt x="9700433" y="167640"/>
                    <a:pt x="9724107" y="177800"/>
                    <a:pt x="9759181" y="190500"/>
                  </a:cubicBezTo>
                  <a:cubicBezTo>
                    <a:pt x="9793377" y="203200"/>
                    <a:pt x="9828451" y="222250"/>
                    <a:pt x="9860016" y="246380"/>
                  </a:cubicBezTo>
                  <a:cubicBezTo>
                    <a:pt x="9891583" y="270510"/>
                    <a:pt x="9922273" y="300990"/>
                    <a:pt x="9949454" y="335280"/>
                  </a:cubicBezTo>
                  <a:cubicBezTo>
                    <a:pt x="9975760" y="369570"/>
                    <a:pt x="10001188" y="410210"/>
                    <a:pt x="10021354" y="453390"/>
                  </a:cubicBezTo>
                  <a:cubicBezTo>
                    <a:pt x="10041522" y="495300"/>
                    <a:pt x="10059059" y="543560"/>
                    <a:pt x="10071334" y="591820"/>
                  </a:cubicBezTo>
                  <a:cubicBezTo>
                    <a:pt x="10084487" y="640080"/>
                    <a:pt x="10093256" y="692150"/>
                    <a:pt x="10097640" y="744220"/>
                  </a:cubicBezTo>
                  <a:cubicBezTo>
                    <a:pt x="10102024" y="796290"/>
                    <a:pt x="10102024" y="849630"/>
                    <a:pt x="10097640" y="900430"/>
                  </a:cubicBezTo>
                  <a:cubicBezTo>
                    <a:pt x="10093256" y="952500"/>
                    <a:pt x="10084487" y="1004570"/>
                    <a:pt x="10071334" y="1052830"/>
                  </a:cubicBezTo>
                  <a:cubicBezTo>
                    <a:pt x="10059059" y="1102360"/>
                    <a:pt x="10041522" y="1149350"/>
                    <a:pt x="10021354" y="1192530"/>
                  </a:cubicBezTo>
                  <a:cubicBezTo>
                    <a:pt x="10001188" y="1235710"/>
                    <a:pt x="9975760" y="1275080"/>
                    <a:pt x="9949454" y="1309370"/>
                  </a:cubicBezTo>
                  <a:cubicBezTo>
                    <a:pt x="9922273" y="1344930"/>
                    <a:pt x="9891583" y="1375410"/>
                    <a:pt x="9860016" y="1399540"/>
                  </a:cubicBezTo>
                  <a:cubicBezTo>
                    <a:pt x="9828451" y="1423670"/>
                    <a:pt x="9793377" y="1442720"/>
                    <a:pt x="9759181" y="1454150"/>
                  </a:cubicBezTo>
                  <a:cubicBezTo>
                    <a:pt x="9724107" y="1466850"/>
                    <a:pt x="9693418" y="1473200"/>
                    <a:pt x="9651331" y="1473200"/>
                  </a:cubicBezTo>
                  <a:cubicBezTo>
                    <a:pt x="9589075" y="1474470"/>
                    <a:pt x="9511913" y="1450340"/>
                    <a:pt x="9421599" y="1442720"/>
                  </a:cubicBezTo>
                  <a:cubicBezTo>
                    <a:pt x="9294458" y="1432560"/>
                    <a:pt x="9188360" y="1433830"/>
                    <a:pt x="8958630" y="1427480"/>
                  </a:cubicBezTo>
                  <a:cubicBezTo>
                    <a:pt x="8294865" y="1412240"/>
                    <a:pt x="6272005" y="1409700"/>
                    <a:pt x="5079509" y="1374140"/>
                  </a:cubicBezTo>
                  <a:cubicBezTo>
                    <a:pt x="4058872" y="1343660"/>
                    <a:pt x="3081201" y="1266190"/>
                    <a:pt x="2238562" y="1243330"/>
                  </a:cubicBezTo>
                  <a:cubicBezTo>
                    <a:pt x="1562521" y="1224280"/>
                    <a:pt x="641844" y="1248410"/>
                    <a:pt x="411236" y="1224280"/>
                  </a:cubicBezTo>
                  <a:cubicBezTo>
                    <a:pt x="356872" y="1217930"/>
                    <a:pt x="343720" y="1215390"/>
                    <a:pt x="311277" y="1203960"/>
                  </a:cubicBezTo>
                  <a:cubicBezTo>
                    <a:pt x="278834" y="1191260"/>
                    <a:pt x="247268" y="1172210"/>
                    <a:pt x="217456" y="1149350"/>
                  </a:cubicBezTo>
                  <a:cubicBezTo>
                    <a:pt x="188520" y="1125220"/>
                    <a:pt x="160461" y="1096010"/>
                    <a:pt x="135910" y="1064260"/>
                  </a:cubicBezTo>
                  <a:cubicBezTo>
                    <a:pt x="111359" y="1031240"/>
                    <a:pt x="89438" y="993140"/>
                    <a:pt x="71024" y="952500"/>
                  </a:cubicBezTo>
                  <a:cubicBezTo>
                    <a:pt x="52611" y="913130"/>
                    <a:pt x="36827" y="867410"/>
                    <a:pt x="25429" y="821690"/>
                  </a:cubicBezTo>
                  <a:cubicBezTo>
                    <a:pt x="14907" y="777240"/>
                    <a:pt x="7015" y="727710"/>
                    <a:pt x="3508" y="679450"/>
                  </a:cubicBezTo>
                  <a:cubicBezTo>
                    <a:pt x="0" y="632460"/>
                    <a:pt x="877" y="581660"/>
                    <a:pt x="5261" y="534670"/>
                  </a:cubicBezTo>
                  <a:cubicBezTo>
                    <a:pt x="10522" y="486410"/>
                    <a:pt x="19291" y="438150"/>
                    <a:pt x="31566" y="393700"/>
                  </a:cubicBezTo>
                  <a:cubicBezTo>
                    <a:pt x="43842" y="347980"/>
                    <a:pt x="60502" y="304800"/>
                    <a:pt x="79792" y="265430"/>
                  </a:cubicBezTo>
                  <a:cubicBezTo>
                    <a:pt x="99960" y="226060"/>
                    <a:pt x="122757" y="189230"/>
                    <a:pt x="148186" y="157480"/>
                  </a:cubicBezTo>
                  <a:cubicBezTo>
                    <a:pt x="173614" y="127000"/>
                    <a:pt x="202549" y="99060"/>
                    <a:pt x="232362" y="77470"/>
                  </a:cubicBezTo>
                  <a:cubicBezTo>
                    <a:pt x="262174" y="55880"/>
                    <a:pt x="294617" y="39370"/>
                    <a:pt x="327060" y="29210"/>
                  </a:cubicBezTo>
                  <a:cubicBezTo>
                    <a:pt x="359503" y="17780"/>
                    <a:pt x="427019" y="13970"/>
                    <a:pt x="427019" y="13970"/>
                  </a:cubicBezTo>
                </a:path>
              </a:pathLst>
            </a:custGeom>
            <a:solidFill>
              <a:srgbClr val="F3DAC2">
                <a:alpha val="63922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true" flipV="false" rot="0">
            <a:off x="581825" y="3770644"/>
            <a:ext cx="10245120" cy="6430639"/>
          </a:xfrm>
          <a:custGeom>
            <a:avLst/>
            <a:gdLst/>
            <a:ahLst/>
            <a:cxnLst/>
            <a:rect r="r" b="b" t="t" l="l"/>
            <a:pathLst>
              <a:path h="6430639" w="10245120">
                <a:moveTo>
                  <a:pt x="10245120" y="0"/>
                </a:moveTo>
                <a:lnTo>
                  <a:pt x="0" y="0"/>
                </a:lnTo>
                <a:lnTo>
                  <a:pt x="0" y="6430640"/>
                </a:lnTo>
                <a:lnTo>
                  <a:pt x="10245120" y="6430640"/>
                </a:lnTo>
                <a:lnTo>
                  <a:pt x="1024512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178256" y="4164079"/>
            <a:ext cx="6556870" cy="4866105"/>
          </a:xfrm>
          <a:custGeom>
            <a:avLst/>
            <a:gdLst/>
            <a:ahLst/>
            <a:cxnLst/>
            <a:rect r="r" b="b" t="t" l="l"/>
            <a:pathLst>
              <a:path h="4866105" w="6556870">
                <a:moveTo>
                  <a:pt x="0" y="0"/>
                </a:moveTo>
                <a:lnTo>
                  <a:pt x="6556870" y="0"/>
                </a:lnTo>
                <a:lnTo>
                  <a:pt x="6556870" y="4866105"/>
                </a:lnTo>
                <a:lnTo>
                  <a:pt x="0" y="48661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158848" y="830727"/>
            <a:ext cx="2951252" cy="3529150"/>
          </a:xfrm>
          <a:custGeom>
            <a:avLst/>
            <a:gdLst/>
            <a:ahLst/>
            <a:cxnLst/>
            <a:rect r="r" b="b" t="t" l="l"/>
            <a:pathLst>
              <a:path h="3529150" w="2951252">
                <a:moveTo>
                  <a:pt x="0" y="0"/>
                </a:moveTo>
                <a:lnTo>
                  <a:pt x="2951252" y="0"/>
                </a:lnTo>
                <a:lnTo>
                  <a:pt x="2951252" y="3529150"/>
                </a:lnTo>
                <a:lnTo>
                  <a:pt x="0" y="35291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357994" y="8444582"/>
            <a:ext cx="2366070" cy="1171205"/>
          </a:xfrm>
          <a:custGeom>
            <a:avLst/>
            <a:gdLst/>
            <a:ahLst/>
            <a:cxnLst/>
            <a:rect r="r" b="b" t="t" l="l"/>
            <a:pathLst>
              <a:path h="1171205" w="2366070">
                <a:moveTo>
                  <a:pt x="0" y="0"/>
                </a:moveTo>
                <a:lnTo>
                  <a:pt x="2366069" y="0"/>
                </a:lnTo>
                <a:lnTo>
                  <a:pt x="2366069" y="1171204"/>
                </a:lnTo>
                <a:lnTo>
                  <a:pt x="0" y="11712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403663" y="5821440"/>
            <a:ext cx="6601445" cy="257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u="sng">
                <a:solidFill>
                  <a:srgbClr val="865047"/>
                </a:solidFill>
                <a:latin typeface="Blogger"/>
                <a:ea typeface="Blogger"/>
                <a:cs typeface="Blogger"/>
                <a:sym typeface="Blogger"/>
                <a:hlinkClick r:id="rId9" tooltip="https://wordwall.net/resource/2852289/sweet-dessert"/>
              </a:rPr>
              <a:t>HANGMAN</a:t>
            </a:r>
            <a:r>
              <a:rPr lang="en-US" sz="7200">
                <a:solidFill>
                  <a:srgbClr val="865047"/>
                </a:solidFill>
                <a:latin typeface="Blogger"/>
                <a:ea typeface="Blogger"/>
                <a:cs typeface="Blogger"/>
                <a:sym typeface="Blogger"/>
              </a:rPr>
              <a:t> with Wordwall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1034421">
            <a:off x="707611" y="8781287"/>
            <a:ext cx="694054" cy="954027"/>
          </a:xfrm>
          <a:custGeom>
            <a:avLst/>
            <a:gdLst/>
            <a:ahLst/>
            <a:cxnLst/>
            <a:rect r="r" b="b" t="t" l="l"/>
            <a:pathLst>
              <a:path h="954027" w="694054">
                <a:moveTo>
                  <a:pt x="0" y="0"/>
                </a:moveTo>
                <a:lnTo>
                  <a:pt x="694054" y="0"/>
                </a:lnTo>
                <a:lnTo>
                  <a:pt x="694054" y="954026"/>
                </a:lnTo>
                <a:lnTo>
                  <a:pt x="0" y="954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721985">
            <a:off x="14372973" y="3293631"/>
            <a:ext cx="694054" cy="954027"/>
          </a:xfrm>
          <a:custGeom>
            <a:avLst/>
            <a:gdLst/>
            <a:ahLst/>
            <a:cxnLst/>
            <a:rect r="r" b="b" t="t" l="l"/>
            <a:pathLst>
              <a:path h="954027" w="694054">
                <a:moveTo>
                  <a:pt x="694054" y="0"/>
                </a:moveTo>
                <a:lnTo>
                  <a:pt x="0" y="0"/>
                </a:lnTo>
                <a:lnTo>
                  <a:pt x="0" y="954027"/>
                </a:lnTo>
                <a:lnTo>
                  <a:pt x="694054" y="954027"/>
                </a:lnTo>
                <a:lnTo>
                  <a:pt x="694054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6484918" y="5228272"/>
            <a:ext cx="1369695" cy="2889885"/>
            <a:chOff x="0" y="0"/>
            <a:chExt cx="1826260" cy="38531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1910" y="49530"/>
              <a:ext cx="1737360" cy="3756660"/>
            </a:xfrm>
            <a:custGeom>
              <a:avLst/>
              <a:gdLst/>
              <a:ahLst/>
              <a:cxnLst/>
              <a:rect r="r" b="b" t="t" l="l"/>
              <a:pathLst>
                <a:path h="3756660" w="1737360">
                  <a:moveTo>
                    <a:pt x="161290" y="76200"/>
                  </a:moveTo>
                  <a:cubicBezTo>
                    <a:pt x="165100" y="383540"/>
                    <a:pt x="179070" y="454660"/>
                    <a:pt x="212090" y="514350"/>
                  </a:cubicBezTo>
                  <a:cubicBezTo>
                    <a:pt x="246380" y="574040"/>
                    <a:pt x="307340" y="629920"/>
                    <a:pt x="355600" y="671830"/>
                  </a:cubicBezTo>
                  <a:cubicBezTo>
                    <a:pt x="396240" y="706120"/>
                    <a:pt x="438150" y="718820"/>
                    <a:pt x="477520" y="750570"/>
                  </a:cubicBezTo>
                  <a:cubicBezTo>
                    <a:pt x="521970" y="788670"/>
                    <a:pt x="570230" y="839470"/>
                    <a:pt x="609600" y="889000"/>
                  </a:cubicBezTo>
                  <a:cubicBezTo>
                    <a:pt x="647700" y="938530"/>
                    <a:pt x="685800" y="990600"/>
                    <a:pt x="711200" y="1047750"/>
                  </a:cubicBezTo>
                  <a:cubicBezTo>
                    <a:pt x="736600" y="1106170"/>
                    <a:pt x="746760" y="1162050"/>
                    <a:pt x="760730" y="1236980"/>
                  </a:cubicBezTo>
                  <a:cubicBezTo>
                    <a:pt x="779780" y="1341120"/>
                    <a:pt x="788670" y="1512570"/>
                    <a:pt x="807720" y="1614170"/>
                  </a:cubicBezTo>
                  <a:cubicBezTo>
                    <a:pt x="820420" y="1685290"/>
                    <a:pt x="833120" y="1743710"/>
                    <a:pt x="850900" y="1790700"/>
                  </a:cubicBezTo>
                  <a:cubicBezTo>
                    <a:pt x="863600" y="1824990"/>
                    <a:pt x="872490" y="1844040"/>
                    <a:pt x="895350" y="1875790"/>
                  </a:cubicBezTo>
                  <a:cubicBezTo>
                    <a:pt x="933450" y="1925320"/>
                    <a:pt x="1021080" y="1997710"/>
                    <a:pt x="1076960" y="2043430"/>
                  </a:cubicBezTo>
                  <a:cubicBezTo>
                    <a:pt x="1120140" y="2078990"/>
                    <a:pt x="1158240" y="2090420"/>
                    <a:pt x="1198880" y="2129790"/>
                  </a:cubicBezTo>
                  <a:cubicBezTo>
                    <a:pt x="1252220" y="2184400"/>
                    <a:pt x="1322070" y="2277110"/>
                    <a:pt x="1357630" y="2354580"/>
                  </a:cubicBezTo>
                  <a:cubicBezTo>
                    <a:pt x="1390650" y="2424430"/>
                    <a:pt x="1402080" y="2484120"/>
                    <a:pt x="1414780" y="2567940"/>
                  </a:cubicBezTo>
                  <a:cubicBezTo>
                    <a:pt x="1431290" y="2684780"/>
                    <a:pt x="1414780" y="2886710"/>
                    <a:pt x="1424940" y="2988310"/>
                  </a:cubicBezTo>
                  <a:cubicBezTo>
                    <a:pt x="1431290" y="3048000"/>
                    <a:pt x="1433830" y="3082290"/>
                    <a:pt x="1449070" y="3126740"/>
                  </a:cubicBezTo>
                  <a:cubicBezTo>
                    <a:pt x="1465580" y="3169920"/>
                    <a:pt x="1490980" y="3206750"/>
                    <a:pt x="1520190" y="3252470"/>
                  </a:cubicBezTo>
                  <a:cubicBezTo>
                    <a:pt x="1558290" y="3309620"/>
                    <a:pt x="1626870" y="3379470"/>
                    <a:pt x="1662430" y="3441700"/>
                  </a:cubicBezTo>
                  <a:cubicBezTo>
                    <a:pt x="1690370" y="3492500"/>
                    <a:pt x="1711960" y="3548380"/>
                    <a:pt x="1722120" y="3594100"/>
                  </a:cubicBezTo>
                  <a:cubicBezTo>
                    <a:pt x="1731010" y="3628390"/>
                    <a:pt x="1737360" y="3662680"/>
                    <a:pt x="1732280" y="3688080"/>
                  </a:cubicBezTo>
                  <a:cubicBezTo>
                    <a:pt x="1727200" y="3707130"/>
                    <a:pt x="1719580" y="3722370"/>
                    <a:pt x="1705610" y="3732530"/>
                  </a:cubicBezTo>
                  <a:cubicBezTo>
                    <a:pt x="1689100" y="3745230"/>
                    <a:pt x="1653540" y="3756660"/>
                    <a:pt x="1631950" y="3751580"/>
                  </a:cubicBezTo>
                  <a:cubicBezTo>
                    <a:pt x="1610360" y="3745230"/>
                    <a:pt x="1583690" y="3721100"/>
                    <a:pt x="1576070" y="3699510"/>
                  </a:cubicBezTo>
                  <a:cubicBezTo>
                    <a:pt x="1568450" y="3679190"/>
                    <a:pt x="1573530" y="3642360"/>
                    <a:pt x="1586230" y="3624580"/>
                  </a:cubicBezTo>
                  <a:cubicBezTo>
                    <a:pt x="1598930" y="3606800"/>
                    <a:pt x="1631950" y="3590290"/>
                    <a:pt x="1654810" y="3591560"/>
                  </a:cubicBezTo>
                  <a:cubicBezTo>
                    <a:pt x="1677670" y="3591560"/>
                    <a:pt x="1708150" y="3611880"/>
                    <a:pt x="1720850" y="3628390"/>
                  </a:cubicBezTo>
                  <a:cubicBezTo>
                    <a:pt x="1731010" y="3642360"/>
                    <a:pt x="1734820" y="3662680"/>
                    <a:pt x="1733550" y="3679190"/>
                  </a:cubicBezTo>
                  <a:cubicBezTo>
                    <a:pt x="1731010" y="3695700"/>
                    <a:pt x="1723390" y="3714750"/>
                    <a:pt x="1711960" y="3727450"/>
                  </a:cubicBezTo>
                  <a:cubicBezTo>
                    <a:pt x="1700530" y="3738880"/>
                    <a:pt x="1684020" y="3750310"/>
                    <a:pt x="1666240" y="3751580"/>
                  </a:cubicBezTo>
                  <a:cubicBezTo>
                    <a:pt x="1645920" y="3754120"/>
                    <a:pt x="1615440" y="3749040"/>
                    <a:pt x="1593850" y="3729990"/>
                  </a:cubicBezTo>
                  <a:cubicBezTo>
                    <a:pt x="1554480" y="3691890"/>
                    <a:pt x="1539240" y="3569970"/>
                    <a:pt x="1497330" y="3489960"/>
                  </a:cubicBezTo>
                  <a:cubicBezTo>
                    <a:pt x="1450340" y="3399790"/>
                    <a:pt x="1357630" y="3302000"/>
                    <a:pt x="1318260" y="3216910"/>
                  </a:cubicBezTo>
                  <a:cubicBezTo>
                    <a:pt x="1287780" y="3150870"/>
                    <a:pt x="1275080" y="3103880"/>
                    <a:pt x="1263650" y="3030220"/>
                  </a:cubicBezTo>
                  <a:cubicBezTo>
                    <a:pt x="1248410" y="2923540"/>
                    <a:pt x="1275080" y="2744470"/>
                    <a:pt x="1263650" y="2632710"/>
                  </a:cubicBezTo>
                  <a:cubicBezTo>
                    <a:pt x="1253490" y="2551430"/>
                    <a:pt x="1244600" y="2486660"/>
                    <a:pt x="1216660" y="2421890"/>
                  </a:cubicBezTo>
                  <a:cubicBezTo>
                    <a:pt x="1188720" y="2359660"/>
                    <a:pt x="1146810" y="2306320"/>
                    <a:pt x="1096010" y="2252980"/>
                  </a:cubicBezTo>
                  <a:cubicBezTo>
                    <a:pt x="1038860" y="2193290"/>
                    <a:pt x="946150" y="2145030"/>
                    <a:pt x="883920" y="2087880"/>
                  </a:cubicBezTo>
                  <a:cubicBezTo>
                    <a:pt x="828040" y="2038350"/>
                    <a:pt x="773430" y="1995170"/>
                    <a:pt x="737870" y="1938020"/>
                  </a:cubicBezTo>
                  <a:cubicBezTo>
                    <a:pt x="702310" y="1882140"/>
                    <a:pt x="690880" y="1831340"/>
                    <a:pt x="670560" y="1750060"/>
                  </a:cubicBezTo>
                  <a:cubicBezTo>
                    <a:pt x="635000" y="1605280"/>
                    <a:pt x="645160" y="1294130"/>
                    <a:pt x="582930" y="1139190"/>
                  </a:cubicBezTo>
                  <a:cubicBezTo>
                    <a:pt x="537210" y="1028700"/>
                    <a:pt x="463550" y="948690"/>
                    <a:pt x="396240" y="881380"/>
                  </a:cubicBezTo>
                  <a:cubicBezTo>
                    <a:pt x="341630" y="828040"/>
                    <a:pt x="264160" y="793750"/>
                    <a:pt x="220980" y="758190"/>
                  </a:cubicBezTo>
                  <a:cubicBezTo>
                    <a:pt x="194310" y="735330"/>
                    <a:pt x="177800" y="720090"/>
                    <a:pt x="160020" y="698500"/>
                  </a:cubicBezTo>
                  <a:cubicBezTo>
                    <a:pt x="142240" y="676910"/>
                    <a:pt x="130810" y="655320"/>
                    <a:pt x="115570" y="628650"/>
                  </a:cubicBezTo>
                  <a:cubicBezTo>
                    <a:pt x="97790" y="594360"/>
                    <a:pt x="78740" y="552450"/>
                    <a:pt x="63500" y="506730"/>
                  </a:cubicBezTo>
                  <a:cubicBezTo>
                    <a:pt x="44450" y="450850"/>
                    <a:pt x="22860" y="382270"/>
                    <a:pt x="12700" y="313690"/>
                  </a:cubicBezTo>
                  <a:cubicBezTo>
                    <a:pt x="2540" y="240030"/>
                    <a:pt x="0" y="125730"/>
                    <a:pt x="8890" y="76200"/>
                  </a:cubicBezTo>
                  <a:cubicBezTo>
                    <a:pt x="12700" y="53340"/>
                    <a:pt x="16510" y="39370"/>
                    <a:pt x="27940" y="26670"/>
                  </a:cubicBezTo>
                  <a:cubicBezTo>
                    <a:pt x="39370" y="13970"/>
                    <a:pt x="58420" y="2540"/>
                    <a:pt x="74930" y="1270"/>
                  </a:cubicBezTo>
                  <a:cubicBezTo>
                    <a:pt x="95250" y="0"/>
                    <a:pt x="127000" y="11430"/>
                    <a:pt x="140970" y="26670"/>
                  </a:cubicBezTo>
                  <a:cubicBezTo>
                    <a:pt x="153670" y="38100"/>
                    <a:pt x="161290" y="76200"/>
                    <a:pt x="161290" y="7620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0722293" y="5020628"/>
            <a:ext cx="1254442" cy="2222183"/>
            <a:chOff x="0" y="0"/>
            <a:chExt cx="1672590" cy="29629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50800" y="49530"/>
              <a:ext cx="1573530" cy="2865120"/>
            </a:xfrm>
            <a:custGeom>
              <a:avLst/>
              <a:gdLst/>
              <a:ahLst/>
              <a:cxnLst/>
              <a:rect r="r" b="b" t="t" l="l"/>
              <a:pathLst>
                <a:path h="2865120" w="1573530">
                  <a:moveTo>
                    <a:pt x="129540" y="22860"/>
                  </a:moveTo>
                  <a:cubicBezTo>
                    <a:pt x="203200" y="102870"/>
                    <a:pt x="222250" y="133350"/>
                    <a:pt x="236220" y="170180"/>
                  </a:cubicBezTo>
                  <a:cubicBezTo>
                    <a:pt x="254000" y="218440"/>
                    <a:pt x="262890" y="281940"/>
                    <a:pt x="269240" y="347980"/>
                  </a:cubicBezTo>
                  <a:cubicBezTo>
                    <a:pt x="276860" y="429260"/>
                    <a:pt x="266700" y="556260"/>
                    <a:pt x="273050" y="623570"/>
                  </a:cubicBezTo>
                  <a:cubicBezTo>
                    <a:pt x="276860" y="662940"/>
                    <a:pt x="281940" y="687070"/>
                    <a:pt x="289560" y="718820"/>
                  </a:cubicBezTo>
                  <a:cubicBezTo>
                    <a:pt x="295910" y="749300"/>
                    <a:pt x="298450" y="774700"/>
                    <a:pt x="314960" y="810260"/>
                  </a:cubicBezTo>
                  <a:cubicBezTo>
                    <a:pt x="341630" y="869950"/>
                    <a:pt x="430530" y="938530"/>
                    <a:pt x="463550" y="1027430"/>
                  </a:cubicBezTo>
                  <a:cubicBezTo>
                    <a:pt x="506730" y="1136650"/>
                    <a:pt x="494030" y="1348740"/>
                    <a:pt x="516890" y="1430020"/>
                  </a:cubicBezTo>
                  <a:cubicBezTo>
                    <a:pt x="527050" y="1468120"/>
                    <a:pt x="530860" y="1480820"/>
                    <a:pt x="549910" y="1510030"/>
                  </a:cubicBezTo>
                  <a:cubicBezTo>
                    <a:pt x="579120" y="1554480"/>
                    <a:pt x="638810" y="1617980"/>
                    <a:pt x="693420" y="1659890"/>
                  </a:cubicBezTo>
                  <a:cubicBezTo>
                    <a:pt x="751840" y="1703070"/>
                    <a:pt x="845820" y="1731010"/>
                    <a:pt x="892810" y="1765300"/>
                  </a:cubicBezTo>
                  <a:cubicBezTo>
                    <a:pt x="922020" y="1786890"/>
                    <a:pt x="930910" y="1812290"/>
                    <a:pt x="955040" y="1828800"/>
                  </a:cubicBezTo>
                  <a:cubicBezTo>
                    <a:pt x="980440" y="1846580"/>
                    <a:pt x="1013460" y="1850390"/>
                    <a:pt x="1040130" y="1866900"/>
                  </a:cubicBezTo>
                  <a:cubicBezTo>
                    <a:pt x="1069340" y="1883410"/>
                    <a:pt x="1093470" y="1913890"/>
                    <a:pt x="1121410" y="1930400"/>
                  </a:cubicBezTo>
                  <a:cubicBezTo>
                    <a:pt x="1146810" y="1944370"/>
                    <a:pt x="1177290" y="1944370"/>
                    <a:pt x="1198880" y="1959610"/>
                  </a:cubicBezTo>
                  <a:cubicBezTo>
                    <a:pt x="1220470" y="1976120"/>
                    <a:pt x="1236980" y="2001520"/>
                    <a:pt x="1252220" y="2024380"/>
                  </a:cubicBezTo>
                  <a:cubicBezTo>
                    <a:pt x="1268730" y="2047240"/>
                    <a:pt x="1281430" y="2065020"/>
                    <a:pt x="1292860" y="2098040"/>
                  </a:cubicBezTo>
                  <a:cubicBezTo>
                    <a:pt x="1313180" y="2155190"/>
                    <a:pt x="1316990" y="2268220"/>
                    <a:pt x="1337310" y="2345690"/>
                  </a:cubicBezTo>
                  <a:cubicBezTo>
                    <a:pt x="1356360" y="2416810"/>
                    <a:pt x="1384300" y="2496820"/>
                    <a:pt x="1405890" y="2545080"/>
                  </a:cubicBezTo>
                  <a:cubicBezTo>
                    <a:pt x="1419860" y="2574290"/>
                    <a:pt x="1426210" y="2589530"/>
                    <a:pt x="1445260" y="2613660"/>
                  </a:cubicBezTo>
                  <a:cubicBezTo>
                    <a:pt x="1469390" y="2647950"/>
                    <a:pt x="1527810" y="2693670"/>
                    <a:pt x="1548130" y="2724150"/>
                  </a:cubicBezTo>
                  <a:cubicBezTo>
                    <a:pt x="1560830" y="2741930"/>
                    <a:pt x="1569720" y="2754630"/>
                    <a:pt x="1570990" y="2771140"/>
                  </a:cubicBezTo>
                  <a:cubicBezTo>
                    <a:pt x="1573530" y="2787650"/>
                    <a:pt x="1568450" y="2807970"/>
                    <a:pt x="1560830" y="2823210"/>
                  </a:cubicBezTo>
                  <a:cubicBezTo>
                    <a:pt x="1551940" y="2837180"/>
                    <a:pt x="1537970" y="2851150"/>
                    <a:pt x="1521460" y="2857500"/>
                  </a:cubicBezTo>
                  <a:cubicBezTo>
                    <a:pt x="1501140" y="2863850"/>
                    <a:pt x="1463040" y="2860040"/>
                    <a:pt x="1445260" y="2849880"/>
                  </a:cubicBezTo>
                  <a:cubicBezTo>
                    <a:pt x="1430020" y="2840990"/>
                    <a:pt x="1417320" y="2825750"/>
                    <a:pt x="1412240" y="2807970"/>
                  </a:cubicBezTo>
                  <a:cubicBezTo>
                    <a:pt x="1407160" y="2787650"/>
                    <a:pt x="1413510" y="2750820"/>
                    <a:pt x="1423670" y="2733040"/>
                  </a:cubicBezTo>
                  <a:cubicBezTo>
                    <a:pt x="1433830" y="2717800"/>
                    <a:pt x="1450340" y="2706370"/>
                    <a:pt x="1466850" y="2702560"/>
                  </a:cubicBezTo>
                  <a:cubicBezTo>
                    <a:pt x="1488440" y="2698750"/>
                    <a:pt x="1525270" y="2706370"/>
                    <a:pt x="1541780" y="2717800"/>
                  </a:cubicBezTo>
                  <a:cubicBezTo>
                    <a:pt x="1557020" y="2727960"/>
                    <a:pt x="1565910" y="2747010"/>
                    <a:pt x="1569720" y="2763520"/>
                  </a:cubicBezTo>
                  <a:cubicBezTo>
                    <a:pt x="1573530" y="2778760"/>
                    <a:pt x="1570990" y="2800350"/>
                    <a:pt x="1564640" y="2814320"/>
                  </a:cubicBezTo>
                  <a:cubicBezTo>
                    <a:pt x="1558290" y="2829560"/>
                    <a:pt x="1543050" y="2844800"/>
                    <a:pt x="1529080" y="2853690"/>
                  </a:cubicBezTo>
                  <a:cubicBezTo>
                    <a:pt x="1515110" y="2861310"/>
                    <a:pt x="1493520" y="2865120"/>
                    <a:pt x="1477010" y="2862580"/>
                  </a:cubicBezTo>
                  <a:cubicBezTo>
                    <a:pt x="1461770" y="2860040"/>
                    <a:pt x="1449070" y="2852420"/>
                    <a:pt x="1431290" y="2838450"/>
                  </a:cubicBezTo>
                  <a:cubicBezTo>
                    <a:pt x="1398270" y="2813050"/>
                    <a:pt x="1341120" y="2749550"/>
                    <a:pt x="1310640" y="2705100"/>
                  </a:cubicBezTo>
                  <a:cubicBezTo>
                    <a:pt x="1283970" y="2665730"/>
                    <a:pt x="1268730" y="2631440"/>
                    <a:pt x="1249680" y="2586990"/>
                  </a:cubicBezTo>
                  <a:cubicBezTo>
                    <a:pt x="1226820" y="2531110"/>
                    <a:pt x="1200150" y="2461260"/>
                    <a:pt x="1184910" y="2396490"/>
                  </a:cubicBezTo>
                  <a:cubicBezTo>
                    <a:pt x="1169670" y="2327910"/>
                    <a:pt x="1179830" y="2242820"/>
                    <a:pt x="1159510" y="2185670"/>
                  </a:cubicBezTo>
                  <a:cubicBezTo>
                    <a:pt x="1144270" y="2141220"/>
                    <a:pt x="1126490" y="2112010"/>
                    <a:pt x="1089660" y="2075180"/>
                  </a:cubicBezTo>
                  <a:cubicBezTo>
                    <a:pt x="1031240" y="2016760"/>
                    <a:pt x="904240" y="1950720"/>
                    <a:pt x="816610" y="1897380"/>
                  </a:cubicBezTo>
                  <a:cubicBezTo>
                    <a:pt x="737870" y="1850390"/>
                    <a:pt x="652780" y="1822450"/>
                    <a:pt x="586740" y="1771650"/>
                  </a:cubicBezTo>
                  <a:cubicBezTo>
                    <a:pt x="523240" y="1724660"/>
                    <a:pt x="462280" y="1658620"/>
                    <a:pt x="424180" y="1606550"/>
                  </a:cubicBezTo>
                  <a:cubicBezTo>
                    <a:pt x="396240" y="1567180"/>
                    <a:pt x="379730" y="1543050"/>
                    <a:pt x="365760" y="1494790"/>
                  </a:cubicBezTo>
                  <a:cubicBezTo>
                    <a:pt x="340360" y="1414780"/>
                    <a:pt x="342900" y="1240790"/>
                    <a:pt x="328930" y="1160780"/>
                  </a:cubicBezTo>
                  <a:cubicBezTo>
                    <a:pt x="321310" y="1115060"/>
                    <a:pt x="321310" y="1092200"/>
                    <a:pt x="303530" y="1054100"/>
                  </a:cubicBezTo>
                  <a:cubicBezTo>
                    <a:pt x="279400" y="1000760"/>
                    <a:pt x="201930" y="932180"/>
                    <a:pt x="176530" y="877570"/>
                  </a:cubicBezTo>
                  <a:cubicBezTo>
                    <a:pt x="156210" y="836930"/>
                    <a:pt x="152400" y="801370"/>
                    <a:pt x="144780" y="762000"/>
                  </a:cubicBezTo>
                  <a:cubicBezTo>
                    <a:pt x="134620" y="717550"/>
                    <a:pt x="129540" y="680720"/>
                    <a:pt x="124460" y="624840"/>
                  </a:cubicBezTo>
                  <a:cubicBezTo>
                    <a:pt x="116840" y="538480"/>
                    <a:pt x="128270" y="370840"/>
                    <a:pt x="113030" y="290830"/>
                  </a:cubicBezTo>
                  <a:cubicBezTo>
                    <a:pt x="104140" y="243840"/>
                    <a:pt x="93980" y="213360"/>
                    <a:pt x="74930" y="182880"/>
                  </a:cubicBezTo>
                  <a:cubicBezTo>
                    <a:pt x="58420" y="156210"/>
                    <a:pt x="22860" y="135890"/>
                    <a:pt x="11430" y="115570"/>
                  </a:cubicBezTo>
                  <a:cubicBezTo>
                    <a:pt x="3810" y="104140"/>
                    <a:pt x="0" y="93980"/>
                    <a:pt x="0" y="81280"/>
                  </a:cubicBezTo>
                  <a:cubicBezTo>
                    <a:pt x="0" y="66040"/>
                    <a:pt x="7620" y="43180"/>
                    <a:pt x="16510" y="30480"/>
                  </a:cubicBezTo>
                  <a:cubicBezTo>
                    <a:pt x="24130" y="20320"/>
                    <a:pt x="34290" y="12700"/>
                    <a:pt x="45720" y="7620"/>
                  </a:cubicBezTo>
                  <a:cubicBezTo>
                    <a:pt x="55880" y="2540"/>
                    <a:pt x="68580" y="0"/>
                    <a:pt x="81280" y="1270"/>
                  </a:cubicBezTo>
                  <a:cubicBezTo>
                    <a:pt x="96520" y="2540"/>
                    <a:pt x="129540" y="22860"/>
                    <a:pt x="129540" y="2286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10197465" y="8261985"/>
            <a:ext cx="405765" cy="423862"/>
            <a:chOff x="0" y="0"/>
            <a:chExt cx="541020" cy="56515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6990" y="48260"/>
              <a:ext cx="444500" cy="466090"/>
            </a:xfrm>
            <a:custGeom>
              <a:avLst/>
              <a:gdLst/>
              <a:ahLst/>
              <a:cxnLst/>
              <a:rect r="r" b="b" t="t" l="l"/>
              <a:pathLst>
                <a:path h="466090" w="444500">
                  <a:moveTo>
                    <a:pt x="316230" y="448310"/>
                  </a:moveTo>
                  <a:cubicBezTo>
                    <a:pt x="107950" y="257810"/>
                    <a:pt x="29210" y="163830"/>
                    <a:pt x="10160" y="116840"/>
                  </a:cubicBezTo>
                  <a:cubicBezTo>
                    <a:pt x="1270" y="95250"/>
                    <a:pt x="0" y="81280"/>
                    <a:pt x="3810" y="66040"/>
                  </a:cubicBezTo>
                  <a:cubicBezTo>
                    <a:pt x="7620" y="49530"/>
                    <a:pt x="17780" y="31750"/>
                    <a:pt x="30480" y="21590"/>
                  </a:cubicBezTo>
                  <a:cubicBezTo>
                    <a:pt x="41910" y="10160"/>
                    <a:pt x="60960" y="2540"/>
                    <a:pt x="77470" y="2540"/>
                  </a:cubicBezTo>
                  <a:cubicBezTo>
                    <a:pt x="93980" y="1270"/>
                    <a:pt x="114300" y="6350"/>
                    <a:pt x="127000" y="15240"/>
                  </a:cubicBezTo>
                  <a:cubicBezTo>
                    <a:pt x="140970" y="24130"/>
                    <a:pt x="154940" y="39370"/>
                    <a:pt x="158750" y="55880"/>
                  </a:cubicBezTo>
                  <a:cubicBezTo>
                    <a:pt x="163830" y="76200"/>
                    <a:pt x="160020" y="113030"/>
                    <a:pt x="147320" y="130810"/>
                  </a:cubicBezTo>
                  <a:cubicBezTo>
                    <a:pt x="133350" y="148590"/>
                    <a:pt x="101600" y="163830"/>
                    <a:pt x="78740" y="162560"/>
                  </a:cubicBezTo>
                  <a:cubicBezTo>
                    <a:pt x="57150" y="161290"/>
                    <a:pt x="25400" y="143510"/>
                    <a:pt x="13970" y="124460"/>
                  </a:cubicBezTo>
                  <a:cubicBezTo>
                    <a:pt x="2540" y="105410"/>
                    <a:pt x="2540" y="68580"/>
                    <a:pt x="8890" y="49530"/>
                  </a:cubicBezTo>
                  <a:cubicBezTo>
                    <a:pt x="15240" y="33020"/>
                    <a:pt x="30480" y="19050"/>
                    <a:pt x="44450" y="11430"/>
                  </a:cubicBezTo>
                  <a:cubicBezTo>
                    <a:pt x="58420" y="3810"/>
                    <a:pt x="78740" y="0"/>
                    <a:pt x="95250" y="2540"/>
                  </a:cubicBezTo>
                  <a:cubicBezTo>
                    <a:pt x="111760" y="5080"/>
                    <a:pt x="123190" y="11430"/>
                    <a:pt x="140970" y="26670"/>
                  </a:cubicBezTo>
                  <a:cubicBezTo>
                    <a:pt x="176530" y="57150"/>
                    <a:pt x="222250" y="147320"/>
                    <a:pt x="270510" y="201930"/>
                  </a:cubicBezTo>
                  <a:cubicBezTo>
                    <a:pt x="320040" y="257810"/>
                    <a:pt x="416560" y="318770"/>
                    <a:pt x="436880" y="355600"/>
                  </a:cubicBezTo>
                  <a:cubicBezTo>
                    <a:pt x="444500" y="369570"/>
                    <a:pt x="444500" y="379730"/>
                    <a:pt x="443230" y="392430"/>
                  </a:cubicBezTo>
                  <a:cubicBezTo>
                    <a:pt x="440690" y="407670"/>
                    <a:pt x="431800" y="430530"/>
                    <a:pt x="420370" y="441960"/>
                  </a:cubicBezTo>
                  <a:cubicBezTo>
                    <a:pt x="407670" y="454660"/>
                    <a:pt x="386080" y="463550"/>
                    <a:pt x="369570" y="464820"/>
                  </a:cubicBezTo>
                  <a:cubicBezTo>
                    <a:pt x="351790" y="466090"/>
                    <a:pt x="316230" y="448310"/>
                    <a:pt x="316230" y="44831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10557510" y="8201025"/>
            <a:ext cx="192405" cy="431482"/>
            <a:chOff x="0" y="0"/>
            <a:chExt cx="256540" cy="57531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46990" y="44450"/>
              <a:ext cx="175260" cy="485140"/>
            </a:xfrm>
            <a:custGeom>
              <a:avLst/>
              <a:gdLst/>
              <a:ahLst/>
              <a:cxnLst/>
              <a:rect r="r" b="b" t="t" l="l"/>
              <a:pathLst>
                <a:path h="485140" w="175260">
                  <a:moveTo>
                    <a:pt x="3810" y="406400"/>
                  </a:moveTo>
                  <a:cubicBezTo>
                    <a:pt x="19050" y="27940"/>
                    <a:pt x="40640" y="12700"/>
                    <a:pt x="59690" y="6350"/>
                  </a:cubicBezTo>
                  <a:cubicBezTo>
                    <a:pt x="74930" y="0"/>
                    <a:pt x="95250" y="2540"/>
                    <a:pt x="109220" y="8890"/>
                  </a:cubicBezTo>
                  <a:cubicBezTo>
                    <a:pt x="124460" y="13970"/>
                    <a:pt x="138430" y="26670"/>
                    <a:pt x="147320" y="40640"/>
                  </a:cubicBezTo>
                  <a:cubicBezTo>
                    <a:pt x="154940" y="54610"/>
                    <a:pt x="161290" y="72390"/>
                    <a:pt x="157480" y="88900"/>
                  </a:cubicBezTo>
                  <a:cubicBezTo>
                    <a:pt x="153670" y="109220"/>
                    <a:pt x="135890" y="139700"/>
                    <a:pt x="116840" y="148590"/>
                  </a:cubicBezTo>
                  <a:cubicBezTo>
                    <a:pt x="97790" y="158750"/>
                    <a:pt x="63500" y="158750"/>
                    <a:pt x="44450" y="148590"/>
                  </a:cubicBezTo>
                  <a:cubicBezTo>
                    <a:pt x="25400" y="139700"/>
                    <a:pt x="7620" y="109220"/>
                    <a:pt x="3810" y="88900"/>
                  </a:cubicBezTo>
                  <a:cubicBezTo>
                    <a:pt x="0" y="72390"/>
                    <a:pt x="6350" y="54610"/>
                    <a:pt x="13970" y="40640"/>
                  </a:cubicBezTo>
                  <a:cubicBezTo>
                    <a:pt x="22860" y="26670"/>
                    <a:pt x="38100" y="13970"/>
                    <a:pt x="52070" y="8890"/>
                  </a:cubicBezTo>
                  <a:cubicBezTo>
                    <a:pt x="66040" y="2540"/>
                    <a:pt x="86360" y="1270"/>
                    <a:pt x="101600" y="6350"/>
                  </a:cubicBezTo>
                  <a:cubicBezTo>
                    <a:pt x="116840" y="10160"/>
                    <a:pt x="133350" y="21590"/>
                    <a:pt x="142240" y="34290"/>
                  </a:cubicBezTo>
                  <a:cubicBezTo>
                    <a:pt x="152400" y="45720"/>
                    <a:pt x="154940" y="57150"/>
                    <a:pt x="158750" y="80010"/>
                  </a:cubicBezTo>
                  <a:cubicBezTo>
                    <a:pt x="167640" y="143510"/>
                    <a:pt x="175260" y="386080"/>
                    <a:pt x="148590" y="441960"/>
                  </a:cubicBezTo>
                  <a:cubicBezTo>
                    <a:pt x="138430" y="463550"/>
                    <a:pt x="124460" y="472440"/>
                    <a:pt x="107950" y="478790"/>
                  </a:cubicBezTo>
                  <a:cubicBezTo>
                    <a:pt x="91440" y="485140"/>
                    <a:pt x="69850" y="485140"/>
                    <a:pt x="53340" y="478790"/>
                  </a:cubicBezTo>
                  <a:cubicBezTo>
                    <a:pt x="38100" y="472440"/>
                    <a:pt x="20320" y="455930"/>
                    <a:pt x="12700" y="441960"/>
                  </a:cubicBezTo>
                  <a:cubicBezTo>
                    <a:pt x="6350" y="431800"/>
                    <a:pt x="3810" y="406400"/>
                    <a:pt x="3810" y="40640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10232707" y="8702993"/>
            <a:ext cx="301942" cy="194310"/>
            <a:chOff x="0" y="0"/>
            <a:chExt cx="402590" cy="25908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46990" y="45720"/>
              <a:ext cx="309880" cy="163830"/>
            </a:xfrm>
            <a:custGeom>
              <a:avLst/>
              <a:gdLst/>
              <a:ahLst/>
              <a:cxnLst/>
              <a:rect r="r" b="b" t="t" l="l"/>
              <a:pathLst>
                <a:path h="163830" w="309880">
                  <a:moveTo>
                    <a:pt x="231140" y="161290"/>
                  </a:moveTo>
                  <a:cubicBezTo>
                    <a:pt x="52070" y="156210"/>
                    <a:pt x="26670" y="146050"/>
                    <a:pt x="13970" y="128270"/>
                  </a:cubicBezTo>
                  <a:cubicBezTo>
                    <a:pt x="2540" y="110490"/>
                    <a:pt x="0" y="73660"/>
                    <a:pt x="6350" y="54610"/>
                  </a:cubicBezTo>
                  <a:cubicBezTo>
                    <a:pt x="11430" y="38100"/>
                    <a:pt x="25400" y="24130"/>
                    <a:pt x="38100" y="16510"/>
                  </a:cubicBezTo>
                  <a:cubicBezTo>
                    <a:pt x="52070" y="8890"/>
                    <a:pt x="71120" y="2540"/>
                    <a:pt x="87630" y="5080"/>
                  </a:cubicBezTo>
                  <a:cubicBezTo>
                    <a:pt x="107950" y="8890"/>
                    <a:pt x="138430" y="27940"/>
                    <a:pt x="148590" y="46990"/>
                  </a:cubicBezTo>
                  <a:cubicBezTo>
                    <a:pt x="158750" y="66040"/>
                    <a:pt x="158750" y="101600"/>
                    <a:pt x="148590" y="120650"/>
                  </a:cubicBezTo>
                  <a:cubicBezTo>
                    <a:pt x="138430" y="139700"/>
                    <a:pt x="109220" y="160020"/>
                    <a:pt x="87630" y="161290"/>
                  </a:cubicBezTo>
                  <a:cubicBezTo>
                    <a:pt x="66040" y="163830"/>
                    <a:pt x="33020" y="151130"/>
                    <a:pt x="19050" y="134620"/>
                  </a:cubicBezTo>
                  <a:cubicBezTo>
                    <a:pt x="5080" y="118110"/>
                    <a:pt x="0" y="82550"/>
                    <a:pt x="3810" y="62230"/>
                  </a:cubicBezTo>
                  <a:cubicBezTo>
                    <a:pt x="6350" y="45720"/>
                    <a:pt x="19050" y="30480"/>
                    <a:pt x="31750" y="21590"/>
                  </a:cubicBezTo>
                  <a:cubicBezTo>
                    <a:pt x="44450" y="11430"/>
                    <a:pt x="58420" y="8890"/>
                    <a:pt x="78740" y="5080"/>
                  </a:cubicBezTo>
                  <a:cubicBezTo>
                    <a:pt x="115570" y="0"/>
                    <a:pt x="194310" y="0"/>
                    <a:pt x="231140" y="6350"/>
                  </a:cubicBezTo>
                  <a:cubicBezTo>
                    <a:pt x="252730" y="10160"/>
                    <a:pt x="270510" y="16510"/>
                    <a:pt x="281940" y="25400"/>
                  </a:cubicBezTo>
                  <a:cubicBezTo>
                    <a:pt x="292100" y="34290"/>
                    <a:pt x="299720" y="44450"/>
                    <a:pt x="303530" y="55880"/>
                  </a:cubicBezTo>
                  <a:cubicBezTo>
                    <a:pt x="308610" y="71120"/>
                    <a:pt x="309880" y="95250"/>
                    <a:pt x="303530" y="111760"/>
                  </a:cubicBezTo>
                  <a:cubicBezTo>
                    <a:pt x="297180" y="127000"/>
                    <a:pt x="280670" y="143510"/>
                    <a:pt x="266700" y="152400"/>
                  </a:cubicBezTo>
                  <a:cubicBezTo>
                    <a:pt x="256540" y="158750"/>
                    <a:pt x="231140" y="161290"/>
                    <a:pt x="231140" y="16129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14827568" y="1289685"/>
            <a:ext cx="831532" cy="1266825"/>
            <a:chOff x="0" y="0"/>
            <a:chExt cx="1108710" cy="16891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41910" y="46990"/>
              <a:ext cx="1019810" cy="1602740"/>
            </a:xfrm>
            <a:custGeom>
              <a:avLst/>
              <a:gdLst/>
              <a:ahLst/>
              <a:cxnLst/>
              <a:rect r="r" b="b" t="t" l="l"/>
              <a:pathLst>
                <a:path h="1602740" w="1019810">
                  <a:moveTo>
                    <a:pt x="336550" y="91440"/>
                  </a:moveTo>
                  <a:cubicBezTo>
                    <a:pt x="308610" y="215900"/>
                    <a:pt x="267970" y="289560"/>
                    <a:pt x="243840" y="356870"/>
                  </a:cubicBezTo>
                  <a:cubicBezTo>
                    <a:pt x="218440" y="426720"/>
                    <a:pt x="189230" y="501650"/>
                    <a:pt x="176530" y="579120"/>
                  </a:cubicBezTo>
                  <a:cubicBezTo>
                    <a:pt x="162560" y="661670"/>
                    <a:pt x="156210" y="772160"/>
                    <a:pt x="163830" y="836930"/>
                  </a:cubicBezTo>
                  <a:cubicBezTo>
                    <a:pt x="168910" y="875030"/>
                    <a:pt x="177800" y="899160"/>
                    <a:pt x="190500" y="928370"/>
                  </a:cubicBezTo>
                  <a:cubicBezTo>
                    <a:pt x="203200" y="957580"/>
                    <a:pt x="209550" y="991870"/>
                    <a:pt x="240030" y="1009650"/>
                  </a:cubicBezTo>
                  <a:cubicBezTo>
                    <a:pt x="294640" y="1040130"/>
                    <a:pt x="467360" y="1009650"/>
                    <a:pt x="533400" y="1019810"/>
                  </a:cubicBezTo>
                  <a:cubicBezTo>
                    <a:pt x="566420" y="1024890"/>
                    <a:pt x="580390" y="1026160"/>
                    <a:pt x="608330" y="1038860"/>
                  </a:cubicBezTo>
                  <a:cubicBezTo>
                    <a:pt x="651510" y="1059180"/>
                    <a:pt x="707390" y="1092200"/>
                    <a:pt x="759460" y="1141730"/>
                  </a:cubicBezTo>
                  <a:cubicBezTo>
                    <a:pt x="838200" y="1217930"/>
                    <a:pt x="981710" y="1410970"/>
                    <a:pt x="1008380" y="1475740"/>
                  </a:cubicBezTo>
                  <a:cubicBezTo>
                    <a:pt x="1018540" y="1499870"/>
                    <a:pt x="1019810" y="1512570"/>
                    <a:pt x="1016000" y="1529080"/>
                  </a:cubicBezTo>
                  <a:cubicBezTo>
                    <a:pt x="1009650" y="1550670"/>
                    <a:pt x="988060" y="1581150"/>
                    <a:pt x="966470" y="1590040"/>
                  </a:cubicBezTo>
                  <a:cubicBezTo>
                    <a:pt x="944880" y="1598930"/>
                    <a:pt x="908050" y="1596390"/>
                    <a:pt x="887730" y="1583690"/>
                  </a:cubicBezTo>
                  <a:cubicBezTo>
                    <a:pt x="868680" y="1570990"/>
                    <a:pt x="850900" y="1539240"/>
                    <a:pt x="849630" y="1515110"/>
                  </a:cubicBezTo>
                  <a:cubicBezTo>
                    <a:pt x="849630" y="1492250"/>
                    <a:pt x="866140" y="1459230"/>
                    <a:pt x="885190" y="1445260"/>
                  </a:cubicBezTo>
                  <a:cubicBezTo>
                    <a:pt x="902970" y="1432560"/>
                    <a:pt x="941070" y="1427480"/>
                    <a:pt x="962660" y="1435100"/>
                  </a:cubicBezTo>
                  <a:cubicBezTo>
                    <a:pt x="984250" y="1442720"/>
                    <a:pt x="1007110" y="1473200"/>
                    <a:pt x="1014730" y="1493520"/>
                  </a:cubicBezTo>
                  <a:cubicBezTo>
                    <a:pt x="1019810" y="1510030"/>
                    <a:pt x="1017270" y="1531620"/>
                    <a:pt x="1009650" y="1546860"/>
                  </a:cubicBezTo>
                  <a:cubicBezTo>
                    <a:pt x="1003300" y="1562100"/>
                    <a:pt x="990600" y="1578610"/>
                    <a:pt x="974090" y="1586230"/>
                  </a:cubicBezTo>
                  <a:cubicBezTo>
                    <a:pt x="955040" y="1595120"/>
                    <a:pt x="925830" y="1602740"/>
                    <a:pt x="896620" y="1588770"/>
                  </a:cubicBezTo>
                  <a:cubicBezTo>
                    <a:pt x="825500" y="1555750"/>
                    <a:pt x="694690" y="1305560"/>
                    <a:pt x="622300" y="1240790"/>
                  </a:cubicBezTo>
                  <a:cubicBezTo>
                    <a:pt x="586740" y="1207770"/>
                    <a:pt x="571500" y="1195070"/>
                    <a:pt x="528320" y="1181100"/>
                  </a:cubicBezTo>
                  <a:cubicBezTo>
                    <a:pt x="455930" y="1159510"/>
                    <a:pt x="284480" y="1192530"/>
                    <a:pt x="212090" y="1169670"/>
                  </a:cubicBezTo>
                  <a:cubicBezTo>
                    <a:pt x="168910" y="1156970"/>
                    <a:pt x="142240" y="1134110"/>
                    <a:pt x="116840" y="1109980"/>
                  </a:cubicBezTo>
                  <a:cubicBezTo>
                    <a:pt x="93980" y="1087120"/>
                    <a:pt x="80010" y="1064260"/>
                    <a:pt x="63500" y="1031240"/>
                  </a:cubicBezTo>
                  <a:cubicBezTo>
                    <a:pt x="40640" y="981710"/>
                    <a:pt x="17780" y="904240"/>
                    <a:pt x="8890" y="835660"/>
                  </a:cubicBezTo>
                  <a:cubicBezTo>
                    <a:pt x="0" y="763270"/>
                    <a:pt x="6350" y="674370"/>
                    <a:pt x="13970" y="607060"/>
                  </a:cubicBezTo>
                  <a:cubicBezTo>
                    <a:pt x="21590" y="554990"/>
                    <a:pt x="30480" y="521970"/>
                    <a:pt x="48260" y="466090"/>
                  </a:cubicBezTo>
                  <a:cubicBezTo>
                    <a:pt x="74930" y="379730"/>
                    <a:pt x="146050" y="220980"/>
                    <a:pt x="171450" y="140970"/>
                  </a:cubicBezTo>
                  <a:cubicBezTo>
                    <a:pt x="185420" y="96520"/>
                    <a:pt x="181610" y="55880"/>
                    <a:pt x="198120" y="33020"/>
                  </a:cubicBezTo>
                  <a:cubicBezTo>
                    <a:pt x="209550" y="16510"/>
                    <a:pt x="229870" y="7620"/>
                    <a:pt x="245110" y="3810"/>
                  </a:cubicBezTo>
                  <a:cubicBezTo>
                    <a:pt x="256540" y="0"/>
                    <a:pt x="269240" y="0"/>
                    <a:pt x="281940" y="5080"/>
                  </a:cubicBezTo>
                  <a:cubicBezTo>
                    <a:pt x="295910" y="10160"/>
                    <a:pt x="316230" y="24130"/>
                    <a:pt x="325120" y="38100"/>
                  </a:cubicBezTo>
                  <a:cubicBezTo>
                    <a:pt x="334010" y="52070"/>
                    <a:pt x="336550" y="91440"/>
                    <a:pt x="336550" y="9144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17779365" y="1353502"/>
            <a:ext cx="501968" cy="651510"/>
            <a:chOff x="0" y="0"/>
            <a:chExt cx="669290" cy="86868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5720" y="48260"/>
              <a:ext cx="579120" cy="770890"/>
            </a:xfrm>
            <a:custGeom>
              <a:avLst/>
              <a:gdLst/>
              <a:ahLst/>
              <a:cxnLst/>
              <a:rect r="r" b="b" t="t" l="l"/>
              <a:pathLst>
                <a:path h="770890" w="579120">
                  <a:moveTo>
                    <a:pt x="140970" y="30480"/>
                  </a:moveTo>
                  <a:cubicBezTo>
                    <a:pt x="294640" y="189230"/>
                    <a:pt x="317500" y="193040"/>
                    <a:pt x="344170" y="217170"/>
                  </a:cubicBezTo>
                  <a:cubicBezTo>
                    <a:pt x="381000" y="250190"/>
                    <a:pt x="426720" y="302260"/>
                    <a:pt x="461010" y="359410"/>
                  </a:cubicBezTo>
                  <a:cubicBezTo>
                    <a:pt x="502920" y="426720"/>
                    <a:pt x="548640" y="534670"/>
                    <a:pt x="565150" y="599440"/>
                  </a:cubicBezTo>
                  <a:cubicBezTo>
                    <a:pt x="575310" y="641350"/>
                    <a:pt x="579120" y="679450"/>
                    <a:pt x="571500" y="707390"/>
                  </a:cubicBezTo>
                  <a:cubicBezTo>
                    <a:pt x="567690" y="725170"/>
                    <a:pt x="557530" y="740410"/>
                    <a:pt x="544830" y="750570"/>
                  </a:cubicBezTo>
                  <a:cubicBezTo>
                    <a:pt x="532130" y="762000"/>
                    <a:pt x="513080" y="770890"/>
                    <a:pt x="495300" y="769620"/>
                  </a:cubicBezTo>
                  <a:cubicBezTo>
                    <a:pt x="474980" y="768350"/>
                    <a:pt x="440690" y="754380"/>
                    <a:pt x="426720" y="736600"/>
                  </a:cubicBezTo>
                  <a:cubicBezTo>
                    <a:pt x="414020" y="718820"/>
                    <a:pt x="410210" y="681990"/>
                    <a:pt x="415290" y="661670"/>
                  </a:cubicBezTo>
                  <a:cubicBezTo>
                    <a:pt x="420370" y="643890"/>
                    <a:pt x="433070" y="628650"/>
                    <a:pt x="448310" y="619760"/>
                  </a:cubicBezTo>
                  <a:cubicBezTo>
                    <a:pt x="466090" y="609600"/>
                    <a:pt x="504190" y="607060"/>
                    <a:pt x="523240" y="613410"/>
                  </a:cubicBezTo>
                  <a:cubicBezTo>
                    <a:pt x="541020" y="618490"/>
                    <a:pt x="554990" y="631190"/>
                    <a:pt x="562610" y="647700"/>
                  </a:cubicBezTo>
                  <a:cubicBezTo>
                    <a:pt x="571500" y="666750"/>
                    <a:pt x="574040" y="703580"/>
                    <a:pt x="566420" y="723900"/>
                  </a:cubicBezTo>
                  <a:cubicBezTo>
                    <a:pt x="560070" y="740410"/>
                    <a:pt x="544830" y="753110"/>
                    <a:pt x="529590" y="760730"/>
                  </a:cubicBezTo>
                  <a:cubicBezTo>
                    <a:pt x="515620" y="768350"/>
                    <a:pt x="494030" y="770890"/>
                    <a:pt x="478790" y="768350"/>
                  </a:cubicBezTo>
                  <a:cubicBezTo>
                    <a:pt x="462280" y="765810"/>
                    <a:pt x="444500" y="759460"/>
                    <a:pt x="433070" y="742950"/>
                  </a:cubicBezTo>
                  <a:cubicBezTo>
                    <a:pt x="410210" y="715010"/>
                    <a:pt x="408940" y="638810"/>
                    <a:pt x="391160" y="585470"/>
                  </a:cubicBezTo>
                  <a:cubicBezTo>
                    <a:pt x="372110" y="528320"/>
                    <a:pt x="359410" y="471170"/>
                    <a:pt x="320040" y="414020"/>
                  </a:cubicBezTo>
                  <a:cubicBezTo>
                    <a:pt x="265430" y="339090"/>
                    <a:pt x="121920" y="247650"/>
                    <a:pt x="68580" y="190500"/>
                  </a:cubicBezTo>
                  <a:cubicBezTo>
                    <a:pt x="40640" y="160020"/>
                    <a:pt x="17780" y="138430"/>
                    <a:pt x="8890" y="113030"/>
                  </a:cubicBezTo>
                  <a:cubicBezTo>
                    <a:pt x="1270" y="93980"/>
                    <a:pt x="0" y="73660"/>
                    <a:pt x="5080" y="57150"/>
                  </a:cubicBezTo>
                  <a:cubicBezTo>
                    <a:pt x="10160" y="40640"/>
                    <a:pt x="24130" y="22860"/>
                    <a:pt x="38100" y="12700"/>
                  </a:cubicBezTo>
                  <a:cubicBezTo>
                    <a:pt x="53340" y="3810"/>
                    <a:pt x="76200" y="0"/>
                    <a:pt x="92710" y="2540"/>
                  </a:cubicBezTo>
                  <a:cubicBezTo>
                    <a:pt x="110490" y="6350"/>
                    <a:pt x="140970" y="30480"/>
                    <a:pt x="140970" y="3048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3780356" y="1163002"/>
            <a:ext cx="497205" cy="529590"/>
            <a:chOff x="0" y="0"/>
            <a:chExt cx="662940" cy="70612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49530" y="50800"/>
              <a:ext cx="562610" cy="607060"/>
            </a:xfrm>
            <a:custGeom>
              <a:avLst/>
              <a:gdLst/>
              <a:ahLst/>
              <a:cxnLst/>
              <a:rect r="r" b="b" t="t" l="l"/>
              <a:pathLst>
                <a:path h="607060" w="562610">
                  <a:moveTo>
                    <a:pt x="358140" y="563880"/>
                  </a:moveTo>
                  <a:cubicBezTo>
                    <a:pt x="11430" y="170180"/>
                    <a:pt x="8890" y="166370"/>
                    <a:pt x="6350" y="152400"/>
                  </a:cubicBezTo>
                  <a:cubicBezTo>
                    <a:pt x="2540" y="132080"/>
                    <a:pt x="1270" y="99060"/>
                    <a:pt x="8890" y="76200"/>
                  </a:cubicBezTo>
                  <a:cubicBezTo>
                    <a:pt x="17780" y="53340"/>
                    <a:pt x="40640" y="30480"/>
                    <a:pt x="57150" y="17780"/>
                  </a:cubicBezTo>
                  <a:cubicBezTo>
                    <a:pt x="68580" y="8890"/>
                    <a:pt x="78740" y="5080"/>
                    <a:pt x="92710" y="2540"/>
                  </a:cubicBezTo>
                  <a:cubicBezTo>
                    <a:pt x="113030" y="0"/>
                    <a:pt x="146050" y="0"/>
                    <a:pt x="168910" y="10160"/>
                  </a:cubicBezTo>
                  <a:cubicBezTo>
                    <a:pt x="190500" y="20320"/>
                    <a:pt x="213360" y="44450"/>
                    <a:pt x="224790" y="62230"/>
                  </a:cubicBezTo>
                  <a:cubicBezTo>
                    <a:pt x="232410" y="73660"/>
                    <a:pt x="236220" y="83820"/>
                    <a:pt x="237490" y="97790"/>
                  </a:cubicBezTo>
                  <a:cubicBezTo>
                    <a:pt x="238760" y="118110"/>
                    <a:pt x="236220" y="151130"/>
                    <a:pt x="226060" y="172720"/>
                  </a:cubicBezTo>
                  <a:cubicBezTo>
                    <a:pt x="214630" y="194310"/>
                    <a:pt x="193040" y="215900"/>
                    <a:pt x="171450" y="226060"/>
                  </a:cubicBezTo>
                  <a:cubicBezTo>
                    <a:pt x="149860" y="236220"/>
                    <a:pt x="119380" y="240030"/>
                    <a:pt x="96520" y="234950"/>
                  </a:cubicBezTo>
                  <a:cubicBezTo>
                    <a:pt x="72390" y="229870"/>
                    <a:pt x="46990" y="214630"/>
                    <a:pt x="30480" y="196850"/>
                  </a:cubicBezTo>
                  <a:cubicBezTo>
                    <a:pt x="15240" y="179070"/>
                    <a:pt x="3810" y="151130"/>
                    <a:pt x="1270" y="127000"/>
                  </a:cubicBezTo>
                  <a:cubicBezTo>
                    <a:pt x="0" y="102870"/>
                    <a:pt x="11430" y="71120"/>
                    <a:pt x="21590" y="53340"/>
                  </a:cubicBezTo>
                  <a:cubicBezTo>
                    <a:pt x="27940" y="40640"/>
                    <a:pt x="34290" y="33020"/>
                    <a:pt x="46990" y="25400"/>
                  </a:cubicBezTo>
                  <a:cubicBezTo>
                    <a:pt x="63500" y="13970"/>
                    <a:pt x="93980" y="0"/>
                    <a:pt x="118110" y="0"/>
                  </a:cubicBezTo>
                  <a:cubicBezTo>
                    <a:pt x="142240" y="0"/>
                    <a:pt x="161290" y="3810"/>
                    <a:pt x="190500" y="22860"/>
                  </a:cubicBezTo>
                  <a:cubicBezTo>
                    <a:pt x="267970" y="73660"/>
                    <a:pt x="485140" y="328930"/>
                    <a:pt x="534670" y="412750"/>
                  </a:cubicBezTo>
                  <a:cubicBezTo>
                    <a:pt x="553720" y="445770"/>
                    <a:pt x="562610" y="464820"/>
                    <a:pt x="562610" y="490220"/>
                  </a:cubicBezTo>
                  <a:cubicBezTo>
                    <a:pt x="562610" y="515620"/>
                    <a:pt x="547370" y="548640"/>
                    <a:pt x="532130" y="566420"/>
                  </a:cubicBezTo>
                  <a:cubicBezTo>
                    <a:pt x="519430" y="581660"/>
                    <a:pt x="502920" y="591820"/>
                    <a:pt x="485140" y="598170"/>
                  </a:cubicBezTo>
                  <a:cubicBezTo>
                    <a:pt x="468630" y="603250"/>
                    <a:pt x="449580" y="607060"/>
                    <a:pt x="430530" y="603250"/>
                  </a:cubicBezTo>
                  <a:cubicBezTo>
                    <a:pt x="406400" y="598170"/>
                    <a:pt x="358140" y="563880"/>
                    <a:pt x="358140" y="56388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4289944" y="1197292"/>
            <a:ext cx="297180" cy="458153"/>
            <a:chOff x="0" y="0"/>
            <a:chExt cx="396240" cy="61087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50800" y="48260"/>
              <a:ext cx="303530" cy="519430"/>
            </a:xfrm>
            <a:custGeom>
              <a:avLst/>
              <a:gdLst/>
              <a:ahLst/>
              <a:cxnLst/>
              <a:rect r="r" b="b" t="t" l="l"/>
              <a:pathLst>
                <a:path h="519430" w="303530">
                  <a:moveTo>
                    <a:pt x="0" y="378460"/>
                  </a:moveTo>
                  <a:cubicBezTo>
                    <a:pt x="73660" y="72390"/>
                    <a:pt x="78740" y="52070"/>
                    <a:pt x="95250" y="35560"/>
                  </a:cubicBezTo>
                  <a:cubicBezTo>
                    <a:pt x="113030" y="19050"/>
                    <a:pt x="139700" y="6350"/>
                    <a:pt x="162560" y="2540"/>
                  </a:cubicBezTo>
                  <a:cubicBezTo>
                    <a:pt x="186690" y="0"/>
                    <a:pt x="215900" y="5080"/>
                    <a:pt x="236220" y="17780"/>
                  </a:cubicBezTo>
                  <a:cubicBezTo>
                    <a:pt x="256540" y="29210"/>
                    <a:pt x="276860" y="50800"/>
                    <a:pt x="285750" y="73660"/>
                  </a:cubicBezTo>
                  <a:cubicBezTo>
                    <a:pt x="295910" y="95250"/>
                    <a:pt x="294640" y="128270"/>
                    <a:pt x="292100" y="147320"/>
                  </a:cubicBezTo>
                  <a:cubicBezTo>
                    <a:pt x="289560" y="162560"/>
                    <a:pt x="285750" y="171450"/>
                    <a:pt x="276860" y="182880"/>
                  </a:cubicBezTo>
                  <a:cubicBezTo>
                    <a:pt x="264160" y="198120"/>
                    <a:pt x="236220" y="220980"/>
                    <a:pt x="218440" y="228600"/>
                  </a:cubicBezTo>
                  <a:cubicBezTo>
                    <a:pt x="205740" y="234950"/>
                    <a:pt x="195580" y="237490"/>
                    <a:pt x="180340" y="236220"/>
                  </a:cubicBezTo>
                  <a:cubicBezTo>
                    <a:pt x="161290" y="234950"/>
                    <a:pt x="128270" y="227330"/>
                    <a:pt x="109220" y="213360"/>
                  </a:cubicBezTo>
                  <a:cubicBezTo>
                    <a:pt x="90170" y="199390"/>
                    <a:pt x="73660" y="171450"/>
                    <a:pt x="66040" y="152400"/>
                  </a:cubicBezTo>
                  <a:cubicBezTo>
                    <a:pt x="60960" y="139700"/>
                    <a:pt x="60960" y="128270"/>
                    <a:pt x="60960" y="115570"/>
                  </a:cubicBezTo>
                  <a:cubicBezTo>
                    <a:pt x="60960" y="102870"/>
                    <a:pt x="62230" y="91440"/>
                    <a:pt x="68580" y="77470"/>
                  </a:cubicBezTo>
                  <a:cubicBezTo>
                    <a:pt x="77470" y="59690"/>
                    <a:pt x="95250" y="33020"/>
                    <a:pt x="115570" y="20320"/>
                  </a:cubicBezTo>
                  <a:cubicBezTo>
                    <a:pt x="135890" y="7620"/>
                    <a:pt x="167640" y="2540"/>
                    <a:pt x="187960" y="2540"/>
                  </a:cubicBezTo>
                  <a:cubicBezTo>
                    <a:pt x="203200" y="2540"/>
                    <a:pt x="213360" y="6350"/>
                    <a:pt x="224790" y="11430"/>
                  </a:cubicBezTo>
                  <a:cubicBezTo>
                    <a:pt x="236220" y="16510"/>
                    <a:pt x="247650" y="21590"/>
                    <a:pt x="256540" y="31750"/>
                  </a:cubicBezTo>
                  <a:cubicBezTo>
                    <a:pt x="270510" y="46990"/>
                    <a:pt x="288290" y="66040"/>
                    <a:pt x="293370" y="97790"/>
                  </a:cubicBezTo>
                  <a:cubicBezTo>
                    <a:pt x="303530" y="163830"/>
                    <a:pt x="246380" y="363220"/>
                    <a:pt x="226060" y="424180"/>
                  </a:cubicBezTo>
                  <a:cubicBezTo>
                    <a:pt x="218440" y="448310"/>
                    <a:pt x="214630" y="459740"/>
                    <a:pt x="203200" y="473710"/>
                  </a:cubicBezTo>
                  <a:cubicBezTo>
                    <a:pt x="191770" y="487680"/>
                    <a:pt x="176530" y="501650"/>
                    <a:pt x="158750" y="508000"/>
                  </a:cubicBezTo>
                  <a:cubicBezTo>
                    <a:pt x="137160" y="515620"/>
                    <a:pt x="101600" y="519430"/>
                    <a:pt x="77470" y="511810"/>
                  </a:cubicBezTo>
                  <a:cubicBezTo>
                    <a:pt x="52070" y="502920"/>
                    <a:pt x="26670" y="481330"/>
                    <a:pt x="12700" y="459740"/>
                  </a:cubicBezTo>
                  <a:cubicBezTo>
                    <a:pt x="0" y="438150"/>
                    <a:pt x="0" y="378460"/>
                    <a:pt x="0" y="37846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3685106" y="1667827"/>
            <a:ext cx="428625" cy="255270"/>
            <a:chOff x="0" y="0"/>
            <a:chExt cx="571500" cy="34036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44450" y="41910"/>
              <a:ext cx="480060" cy="248920"/>
            </a:xfrm>
            <a:custGeom>
              <a:avLst/>
              <a:gdLst/>
              <a:ahLst/>
              <a:cxnLst/>
              <a:rect r="r" b="b" t="t" l="l"/>
              <a:pathLst>
                <a:path h="248920" w="480060">
                  <a:moveTo>
                    <a:pt x="360680" y="245110"/>
                  </a:moveTo>
                  <a:cubicBezTo>
                    <a:pt x="90170" y="242570"/>
                    <a:pt x="68580" y="237490"/>
                    <a:pt x="49530" y="223520"/>
                  </a:cubicBezTo>
                  <a:cubicBezTo>
                    <a:pt x="30480" y="208280"/>
                    <a:pt x="12700" y="182880"/>
                    <a:pt x="6350" y="160020"/>
                  </a:cubicBezTo>
                  <a:cubicBezTo>
                    <a:pt x="0" y="137160"/>
                    <a:pt x="2540" y="106680"/>
                    <a:pt x="11430" y="83820"/>
                  </a:cubicBezTo>
                  <a:cubicBezTo>
                    <a:pt x="20320" y="62230"/>
                    <a:pt x="39370" y="38100"/>
                    <a:pt x="60960" y="25400"/>
                  </a:cubicBezTo>
                  <a:cubicBezTo>
                    <a:pt x="81280" y="13970"/>
                    <a:pt x="110490" y="6350"/>
                    <a:pt x="134620" y="10160"/>
                  </a:cubicBezTo>
                  <a:cubicBezTo>
                    <a:pt x="158750" y="12700"/>
                    <a:pt x="187960" y="29210"/>
                    <a:pt x="204470" y="41910"/>
                  </a:cubicBezTo>
                  <a:cubicBezTo>
                    <a:pt x="215900" y="50800"/>
                    <a:pt x="220980" y="60960"/>
                    <a:pt x="227330" y="72390"/>
                  </a:cubicBezTo>
                  <a:cubicBezTo>
                    <a:pt x="233680" y="83820"/>
                    <a:pt x="238760" y="93980"/>
                    <a:pt x="240030" y="109220"/>
                  </a:cubicBezTo>
                  <a:cubicBezTo>
                    <a:pt x="241300" y="129540"/>
                    <a:pt x="238760" y="162560"/>
                    <a:pt x="227330" y="184150"/>
                  </a:cubicBezTo>
                  <a:cubicBezTo>
                    <a:pt x="215900" y="205740"/>
                    <a:pt x="189230" y="226060"/>
                    <a:pt x="171450" y="236220"/>
                  </a:cubicBezTo>
                  <a:cubicBezTo>
                    <a:pt x="158750" y="243840"/>
                    <a:pt x="147320" y="245110"/>
                    <a:pt x="134620" y="246380"/>
                  </a:cubicBezTo>
                  <a:cubicBezTo>
                    <a:pt x="121920" y="247650"/>
                    <a:pt x="110490" y="248920"/>
                    <a:pt x="96520" y="245110"/>
                  </a:cubicBezTo>
                  <a:cubicBezTo>
                    <a:pt x="76200" y="238760"/>
                    <a:pt x="45720" y="219710"/>
                    <a:pt x="30480" y="205740"/>
                  </a:cubicBezTo>
                  <a:cubicBezTo>
                    <a:pt x="20320" y="195580"/>
                    <a:pt x="15240" y="186690"/>
                    <a:pt x="11430" y="172720"/>
                  </a:cubicBezTo>
                  <a:cubicBezTo>
                    <a:pt x="5080" y="152400"/>
                    <a:pt x="0" y="119380"/>
                    <a:pt x="6350" y="96520"/>
                  </a:cubicBezTo>
                  <a:cubicBezTo>
                    <a:pt x="12700" y="72390"/>
                    <a:pt x="30480" y="48260"/>
                    <a:pt x="49530" y="33020"/>
                  </a:cubicBezTo>
                  <a:cubicBezTo>
                    <a:pt x="68580" y="19050"/>
                    <a:pt x="90170" y="13970"/>
                    <a:pt x="121920" y="8890"/>
                  </a:cubicBezTo>
                  <a:cubicBezTo>
                    <a:pt x="177800" y="0"/>
                    <a:pt x="303530" y="1270"/>
                    <a:pt x="360680" y="11430"/>
                  </a:cubicBezTo>
                  <a:cubicBezTo>
                    <a:pt x="394970" y="17780"/>
                    <a:pt x="419100" y="24130"/>
                    <a:pt x="438150" y="40640"/>
                  </a:cubicBezTo>
                  <a:cubicBezTo>
                    <a:pt x="457200" y="58420"/>
                    <a:pt x="472440" y="91440"/>
                    <a:pt x="476250" y="114300"/>
                  </a:cubicBezTo>
                  <a:cubicBezTo>
                    <a:pt x="480060" y="133350"/>
                    <a:pt x="477520" y="151130"/>
                    <a:pt x="469900" y="168910"/>
                  </a:cubicBezTo>
                  <a:cubicBezTo>
                    <a:pt x="459740" y="190500"/>
                    <a:pt x="435610" y="218440"/>
                    <a:pt x="415290" y="231140"/>
                  </a:cubicBezTo>
                  <a:cubicBezTo>
                    <a:pt x="398780" y="241300"/>
                    <a:pt x="360680" y="245110"/>
                    <a:pt x="360680" y="24511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32" id="32"/>
          <p:cNvSpPr txBox="true"/>
          <p:nvPr/>
        </p:nvSpPr>
        <p:spPr>
          <a:xfrm rot="0">
            <a:off x="661191" y="1745933"/>
            <a:ext cx="11315544" cy="1454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9999">
                <a:solidFill>
                  <a:srgbClr val="7F5242"/>
                </a:solidFill>
                <a:latin typeface="Lazydog"/>
                <a:ea typeface="Lazydog"/>
                <a:cs typeface="Lazydog"/>
                <a:sym typeface="Lazydog"/>
              </a:rPr>
              <a:t>Game!!!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4143" r="0" b="-6414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89685" y="1125855"/>
            <a:ext cx="14242732" cy="2557462"/>
            <a:chOff x="0" y="0"/>
            <a:chExt cx="18990310" cy="34099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9531" y="39370"/>
              <a:ext cx="18892521" cy="3322320"/>
            </a:xfrm>
            <a:custGeom>
              <a:avLst/>
              <a:gdLst/>
              <a:ahLst/>
              <a:cxnLst/>
              <a:rect r="r" b="b" t="t" l="l"/>
              <a:pathLst>
                <a:path h="3322320" w="18892521">
                  <a:moveTo>
                    <a:pt x="1223009" y="543560"/>
                  </a:moveTo>
                  <a:cubicBezTo>
                    <a:pt x="2307589" y="513080"/>
                    <a:pt x="2453639" y="513080"/>
                    <a:pt x="2894329" y="511810"/>
                  </a:cubicBezTo>
                  <a:cubicBezTo>
                    <a:pt x="4277359" y="509270"/>
                    <a:pt x="9804399" y="543560"/>
                    <a:pt x="11475719" y="535940"/>
                  </a:cubicBezTo>
                  <a:cubicBezTo>
                    <a:pt x="12166599" y="532130"/>
                    <a:pt x="12517119" y="548640"/>
                    <a:pt x="12938759" y="515620"/>
                  </a:cubicBezTo>
                  <a:cubicBezTo>
                    <a:pt x="13263880" y="491490"/>
                    <a:pt x="13516610" y="430530"/>
                    <a:pt x="13796010" y="397510"/>
                  </a:cubicBezTo>
                  <a:cubicBezTo>
                    <a:pt x="14060169" y="367030"/>
                    <a:pt x="14307819" y="342900"/>
                    <a:pt x="14571980" y="323850"/>
                  </a:cubicBezTo>
                  <a:cubicBezTo>
                    <a:pt x="14845030" y="304800"/>
                    <a:pt x="15139669" y="306070"/>
                    <a:pt x="15407639" y="287020"/>
                  </a:cubicBezTo>
                  <a:cubicBezTo>
                    <a:pt x="15657830" y="267970"/>
                    <a:pt x="15885160" y="229870"/>
                    <a:pt x="16130269" y="212090"/>
                  </a:cubicBezTo>
                  <a:cubicBezTo>
                    <a:pt x="16384269" y="193040"/>
                    <a:pt x="16677639" y="194310"/>
                    <a:pt x="16904969" y="177800"/>
                  </a:cubicBezTo>
                  <a:cubicBezTo>
                    <a:pt x="17082769" y="165100"/>
                    <a:pt x="17217389" y="139700"/>
                    <a:pt x="17381219" y="129540"/>
                  </a:cubicBezTo>
                  <a:cubicBezTo>
                    <a:pt x="17555210" y="118110"/>
                    <a:pt x="17748249" y="124460"/>
                    <a:pt x="17920969" y="113030"/>
                  </a:cubicBezTo>
                  <a:cubicBezTo>
                    <a:pt x="18080989" y="102870"/>
                    <a:pt x="18279110" y="66040"/>
                    <a:pt x="18383249" y="66040"/>
                  </a:cubicBezTo>
                  <a:cubicBezTo>
                    <a:pt x="18435319" y="64770"/>
                    <a:pt x="18461989" y="67310"/>
                    <a:pt x="18501360" y="76200"/>
                  </a:cubicBezTo>
                  <a:cubicBezTo>
                    <a:pt x="18539460" y="83820"/>
                    <a:pt x="18577560" y="96520"/>
                    <a:pt x="18613119" y="114300"/>
                  </a:cubicBezTo>
                  <a:cubicBezTo>
                    <a:pt x="18648680" y="130810"/>
                    <a:pt x="18682969" y="152400"/>
                    <a:pt x="18712180" y="177800"/>
                  </a:cubicBezTo>
                  <a:cubicBezTo>
                    <a:pt x="18742660" y="201930"/>
                    <a:pt x="18770599" y="232410"/>
                    <a:pt x="18794730" y="262890"/>
                  </a:cubicBezTo>
                  <a:cubicBezTo>
                    <a:pt x="18817589" y="294640"/>
                    <a:pt x="18837910" y="330200"/>
                    <a:pt x="18853149" y="365760"/>
                  </a:cubicBezTo>
                  <a:cubicBezTo>
                    <a:pt x="18868389" y="402590"/>
                    <a:pt x="18879819" y="441960"/>
                    <a:pt x="18884899" y="480060"/>
                  </a:cubicBezTo>
                  <a:cubicBezTo>
                    <a:pt x="18891249" y="518160"/>
                    <a:pt x="18892519" y="558800"/>
                    <a:pt x="18889980" y="598170"/>
                  </a:cubicBezTo>
                  <a:cubicBezTo>
                    <a:pt x="18886169" y="637540"/>
                    <a:pt x="18877280" y="676910"/>
                    <a:pt x="18864580" y="713740"/>
                  </a:cubicBezTo>
                  <a:cubicBezTo>
                    <a:pt x="18853149" y="751840"/>
                    <a:pt x="18835369" y="787400"/>
                    <a:pt x="18813780" y="820420"/>
                  </a:cubicBezTo>
                  <a:cubicBezTo>
                    <a:pt x="18792189" y="853440"/>
                    <a:pt x="18766789" y="885190"/>
                    <a:pt x="18738849" y="911860"/>
                  </a:cubicBezTo>
                  <a:cubicBezTo>
                    <a:pt x="18709639" y="939800"/>
                    <a:pt x="18677889" y="963930"/>
                    <a:pt x="18643599" y="982980"/>
                  </a:cubicBezTo>
                  <a:cubicBezTo>
                    <a:pt x="18609310" y="1002030"/>
                    <a:pt x="18587719" y="1012190"/>
                    <a:pt x="18534380" y="1028700"/>
                  </a:cubicBezTo>
                  <a:cubicBezTo>
                    <a:pt x="18402299" y="1070610"/>
                    <a:pt x="18107660" y="1131570"/>
                    <a:pt x="17826989" y="1187450"/>
                  </a:cubicBezTo>
                  <a:cubicBezTo>
                    <a:pt x="17416780" y="1271270"/>
                    <a:pt x="16695419" y="1405890"/>
                    <a:pt x="16313149" y="1459230"/>
                  </a:cubicBezTo>
                  <a:cubicBezTo>
                    <a:pt x="16082010" y="1492250"/>
                    <a:pt x="15977869" y="1497330"/>
                    <a:pt x="15755619" y="1516380"/>
                  </a:cubicBezTo>
                  <a:cubicBezTo>
                    <a:pt x="15427960" y="1544320"/>
                    <a:pt x="14987269" y="1562100"/>
                    <a:pt x="14538960" y="1597660"/>
                  </a:cubicBezTo>
                  <a:cubicBezTo>
                    <a:pt x="13981430" y="1643380"/>
                    <a:pt x="13233399" y="1697990"/>
                    <a:pt x="12668249" y="1775460"/>
                  </a:cubicBezTo>
                  <a:cubicBezTo>
                    <a:pt x="12194539" y="1840230"/>
                    <a:pt x="11863069" y="1913890"/>
                    <a:pt x="11371579" y="2007870"/>
                  </a:cubicBezTo>
                  <a:cubicBezTo>
                    <a:pt x="10720069" y="2132330"/>
                    <a:pt x="9776459" y="2343150"/>
                    <a:pt x="9100819" y="2468880"/>
                  </a:cubicBezTo>
                  <a:cubicBezTo>
                    <a:pt x="8559799" y="2569210"/>
                    <a:pt x="8051799" y="2641600"/>
                    <a:pt x="7632699" y="2719070"/>
                  </a:cubicBezTo>
                  <a:cubicBezTo>
                    <a:pt x="7320279" y="2776220"/>
                    <a:pt x="7122159" y="2815590"/>
                    <a:pt x="6812279" y="2882900"/>
                  </a:cubicBezTo>
                  <a:cubicBezTo>
                    <a:pt x="6405879" y="2969260"/>
                    <a:pt x="5618479" y="3180080"/>
                    <a:pt x="5406389" y="3206750"/>
                  </a:cubicBezTo>
                  <a:cubicBezTo>
                    <a:pt x="5345429" y="3214370"/>
                    <a:pt x="5326379" y="3213100"/>
                    <a:pt x="5287009" y="3209290"/>
                  </a:cubicBezTo>
                  <a:cubicBezTo>
                    <a:pt x="5247639" y="3205480"/>
                    <a:pt x="5206999" y="3196590"/>
                    <a:pt x="5170169" y="3182620"/>
                  </a:cubicBezTo>
                  <a:cubicBezTo>
                    <a:pt x="5133339" y="3169920"/>
                    <a:pt x="5096509" y="3150870"/>
                    <a:pt x="5063489" y="3129280"/>
                  </a:cubicBezTo>
                  <a:cubicBezTo>
                    <a:pt x="5030469" y="3107690"/>
                    <a:pt x="4999989" y="3081020"/>
                    <a:pt x="4972049" y="3053080"/>
                  </a:cubicBezTo>
                  <a:cubicBezTo>
                    <a:pt x="4945379" y="3023870"/>
                    <a:pt x="4921249" y="2990850"/>
                    <a:pt x="4902199" y="2955290"/>
                  </a:cubicBezTo>
                  <a:cubicBezTo>
                    <a:pt x="4883149" y="2921000"/>
                    <a:pt x="4867909" y="2882900"/>
                    <a:pt x="4857749" y="2844800"/>
                  </a:cubicBezTo>
                  <a:cubicBezTo>
                    <a:pt x="4847589" y="2806700"/>
                    <a:pt x="4842509" y="2766060"/>
                    <a:pt x="4841239" y="2726690"/>
                  </a:cubicBezTo>
                  <a:cubicBezTo>
                    <a:pt x="4839969" y="2687320"/>
                    <a:pt x="4845049" y="2646680"/>
                    <a:pt x="4852669" y="2608580"/>
                  </a:cubicBezTo>
                  <a:cubicBezTo>
                    <a:pt x="4861559" y="2570480"/>
                    <a:pt x="4875529" y="2531110"/>
                    <a:pt x="4893309" y="2496820"/>
                  </a:cubicBezTo>
                  <a:cubicBezTo>
                    <a:pt x="4911089" y="2461260"/>
                    <a:pt x="4932679" y="2426970"/>
                    <a:pt x="4958079" y="2396490"/>
                  </a:cubicBezTo>
                  <a:cubicBezTo>
                    <a:pt x="4984749" y="2366010"/>
                    <a:pt x="5013959" y="2339340"/>
                    <a:pt x="5045709" y="2315210"/>
                  </a:cubicBezTo>
                  <a:cubicBezTo>
                    <a:pt x="5078729" y="2292350"/>
                    <a:pt x="5114289" y="2273300"/>
                    <a:pt x="5151119" y="2258060"/>
                  </a:cubicBezTo>
                  <a:cubicBezTo>
                    <a:pt x="5186679" y="2242820"/>
                    <a:pt x="5198109" y="2236470"/>
                    <a:pt x="5265419" y="2227580"/>
                  </a:cubicBezTo>
                  <a:cubicBezTo>
                    <a:pt x="5731509" y="2166620"/>
                    <a:pt x="9423399" y="2251710"/>
                    <a:pt x="10824209" y="2249170"/>
                  </a:cubicBezTo>
                  <a:cubicBezTo>
                    <a:pt x="11676380" y="2246630"/>
                    <a:pt x="12294870" y="2216150"/>
                    <a:pt x="12879070" y="2231390"/>
                  </a:cubicBezTo>
                  <a:cubicBezTo>
                    <a:pt x="13314680" y="2242820"/>
                    <a:pt x="13759180" y="2294890"/>
                    <a:pt x="14019530" y="2301240"/>
                  </a:cubicBezTo>
                  <a:cubicBezTo>
                    <a:pt x="14154149" y="2305050"/>
                    <a:pt x="14249399" y="2293620"/>
                    <a:pt x="14328140" y="2298700"/>
                  </a:cubicBezTo>
                  <a:cubicBezTo>
                    <a:pt x="14378940" y="2301240"/>
                    <a:pt x="14410690" y="2303780"/>
                    <a:pt x="14450060" y="2313940"/>
                  </a:cubicBezTo>
                  <a:cubicBezTo>
                    <a:pt x="14489430" y="2324100"/>
                    <a:pt x="14528799" y="2338070"/>
                    <a:pt x="14565630" y="2357120"/>
                  </a:cubicBezTo>
                  <a:cubicBezTo>
                    <a:pt x="14601190" y="2376170"/>
                    <a:pt x="14635480" y="2400300"/>
                    <a:pt x="14665960" y="2428240"/>
                  </a:cubicBezTo>
                  <a:cubicBezTo>
                    <a:pt x="14696440" y="2454910"/>
                    <a:pt x="14724380" y="2486660"/>
                    <a:pt x="14747240" y="2519680"/>
                  </a:cubicBezTo>
                  <a:cubicBezTo>
                    <a:pt x="14770099" y="2553970"/>
                    <a:pt x="14789149" y="2590800"/>
                    <a:pt x="14804390" y="2628900"/>
                  </a:cubicBezTo>
                  <a:cubicBezTo>
                    <a:pt x="14818360" y="2667000"/>
                    <a:pt x="14828519" y="2708910"/>
                    <a:pt x="14833599" y="2748280"/>
                  </a:cubicBezTo>
                  <a:cubicBezTo>
                    <a:pt x="14837410" y="2788920"/>
                    <a:pt x="14837410" y="2830830"/>
                    <a:pt x="14832330" y="2871470"/>
                  </a:cubicBezTo>
                  <a:cubicBezTo>
                    <a:pt x="14827249" y="2912110"/>
                    <a:pt x="14817090" y="2952750"/>
                    <a:pt x="14803119" y="2990850"/>
                  </a:cubicBezTo>
                  <a:cubicBezTo>
                    <a:pt x="14787880" y="3028950"/>
                    <a:pt x="14768830" y="3065780"/>
                    <a:pt x="14744699" y="3100070"/>
                  </a:cubicBezTo>
                  <a:cubicBezTo>
                    <a:pt x="14721840" y="3133090"/>
                    <a:pt x="14693899" y="3164840"/>
                    <a:pt x="14663419" y="3191510"/>
                  </a:cubicBezTo>
                  <a:cubicBezTo>
                    <a:pt x="14632940" y="3218180"/>
                    <a:pt x="14598649" y="3242310"/>
                    <a:pt x="14561819" y="3261360"/>
                  </a:cubicBezTo>
                  <a:cubicBezTo>
                    <a:pt x="14526260" y="3279140"/>
                    <a:pt x="14486890" y="3294380"/>
                    <a:pt x="14446249" y="3304540"/>
                  </a:cubicBezTo>
                  <a:cubicBezTo>
                    <a:pt x="14406880" y="3313430"/>
                    <a:pt x="14380210" y="3322320"/>
                    <a:pt x="14324330" y="3318510"/>
                  </a:cubicBezTo>
                  <a:cubicBezTo>
                    <a:pt x="14204949" y="3310890"/>
                    <a:pt x="13948410" y="3234690"/>
                    <a:pt x="13759180" y="3173730"/>
                  </a:cubicBezTo>
                  <a:cubicBezTo>
                    <a:pt x="13562330" y="3111500"/>
                    <a:pt x="13378180" y="3012440"/>
                    <a:pt x="13167360" y="2945130"/>
                  </a:cubicBezTo>
                  <a:cubicBezTo>
                    <a:pt x="12932409" y="2871470"/>
                    <a:pt x="12661899" y="2807970"/>
                    <a:pt x="12410439" y="2757170"/>
                  </a:cubicBezTo>
                  <a:cubicBezTo>
                    <a:pt x="12165330" y="2707640"/>
                    <a:pt x="11951970" y="2669540"/>
                    <a:pt x="11676380" y="2642870"/>
                  </a:cubicBezTo>
                  <a:cubicBezTo>
                    <a:pt x="11327130" y="2608580"/>
                    <a:pt x="10819130" y="2622550"/>
                    <a:pt x="10478770" y="2597150"/>
                  </a:cubicBezTo>
                  <a:cubicBezTo>
                    <a:pt x="10223499" y="2576830"/>
                    <a:pt x="10066020" y="2552700"/>
                    <a:pt x="9810749" y="2519680"/>
                  </a:cubicBezTo>
                  <a:cubicBezTo>
                    <a:pt x="9466580" y="2475230"/>
                    <a:pt x="8945880" y="2386330"/>
                    <a:pt x="8599170" y="2346960"/>
                  </a:cubicBezTo>
                  <a:cubicBezTo>
                    <a:pt x="8338820" y="2317750"/>
                    <a:pt x="8130539" y="2316480"/>
                    <a:pt x="7915909" y="2288540"/>
                  </a:cubicBezTo>
                  <a:cubicBezTo>
                    <a:pt x="7722870" y="2261870"/>
                    <a:pt x="7584439" y="2225040"/>
                    <a:pt x="7367270" y="2188210"/>
                  </a:cubicBezTo>
                  <a:cubicBezTo>
                    <a:pt x="7049770" y="2134870"/>
                    <a:pt x="6623049" y="2084070"/>
                    <a:pt x="6191249" y="2006600"/>
                  </a:cubicBezTo>
                  <a:cubicBezTo>
                    <a:pt x="5655310" y="1910080"/>
                    <a:pt x="4809489" y="1706880"/>
                    <a:pt x="4398010" y="1637030"/>
                  </a:cubicBezTo>
                  <a:cubicBezTo>
                    <a:pt x="4183380" y="1600200"/>
                    <a:pt x="4109719" y="1602740"/>
                    <a:pt x="3906519" y="1569720"/>
                  </a:cubicBezTo>
                  <a:cubicBezTo>
                    <a:pt x="3572510" y="1516380"/>
                    <a:pt x="2946400" y="1384300"/>
                    <a:pt x="2583180" y="1325880"/>
                  </a:cubicBezTo>
                  <a:cubicBezTo>
                    <a:pt x="2329180" y="1285240"/>
                    <a:pt x="2180589" y="1266190"/>
                    <a:pt x="1936750" y="1239520"/>
                  </a:cubicBezTo>
                  <a:cubicBezTo>
                    <a:pt x="1617979" y="1202690"/>
                    <a:pt x="1101089" y="1169670"/>
                    <a:pt x="830580" y="1139190"/>
                  </a:cubicBezTo>
                  <a:cubicBezTo>
                    <a:pt x="673100" y="1121410"/>
                    <a:pt x="548640" y="1107440"/>
                    <a:pt x="457200" y="1088390"/>
                  </a:cubicBezTo>
                  <a:cubicBezTo>
                    <a:pt x="403860" y="1076960"/>
                    <a:pt x="372110" y="1069340"/>
                    <a:pt x="331470" y="1051560"/>
                  </a:cubicBezTo>
                  <a:cubicBezTo>
                    <a:pt x="292100" y="1035050"/>
                    <a:pt x="252730" y="1012190"/>
                    <a:pt x="218440" y="986790"/>
                  </a:cubicBezTo>
                  <a:cubicBezTo>
                    <a:pt x="184150" y="960120"/>
                    <a:pt x="151130" y="929640"/>
                    <a:pt x="124460" y="896620"/>
                  </a:cubicBezTo>
                  <a:cubicBezTo>
                    <a:pt x="96520" y="862330"/>
                    <a:pt x="72390" y="824230"/>
                    <a:pt x="53340" y="786130"/>
                  </a:cubicBezTo>
                  <a:cubicBezTo>
                    <a:pt x="35560" y="746760"/>
                    <a:pt x="20320" y="703580"/>
                    <a:pt x="12700" y="661670"/>
                  </a:cubicBezTo>
                  <a:cubicBezTo>
                    <a:pt x="3810" y="618490"/>
                    <a:pt x="0" y="574040"/>
                    <a:pt x="1270" y="530860"/>
                  </a:cubicBezTo>
                  <a:cubicBezTo>
                    <a:pt x="2540" y="487680"/>
                    <a:pt x="10160" y="443230"/>
                    <a:pt x="21590" y="401320"/>
                  </a:cubicBezTo>
                  <a:cubicBezTo>
                    <a:pt x="34290" y="360680"/>
                    <a:pt x="52070" y="318770"/>
                    <a:pt x="73660" y="281940"/>
                  </a:cubicBezTo>
                  <a:cubicBezTo>
                    <a:pt x="95250" y="243840"/>
                    <a:pt x="121920" y="208280"/>
                    <a:pt x="151130" y="176530"/>
                  </a:cubicBezTo>
                  <a:cubicBezTo>
                    <a:pt x="181610" y="144780"/>
                    <a:pt x="215900" y="116840"/>
                    <a:pt x="252730" y="93980"/>
                  </a:cubicBezTo>
                  <a:cubicBezTo>
                    <a:pt x="289560" y="69850"/>
                    <a:pt x="330200" y="50800"/>
                    <a:pt x="370840" y="36830"/>
                  </a:cubicBezTo>
                  <a:cubicBezTo>
                    <a:pt x="412750" y="24130"/>
                    <a:pt x="436880" y="15240"/>
                    <a:pt x="499110" y="11430"/>
                  </a:cubicBezTo>
                  <a:cubicBezTo>
                    <a:pt x="662940" y="0"/>
                    <a:pt x="1109980" y="41910"/>
                    <a:pt x="1393190" y="76200"/>
                  </a:cubicBezTo>
                  <a:cubicBezTo>
                    <a:pt x="1653540" y="106680"/>
                    <a:pt x="1884680" y="167640"/>
                    <a:pt x="2138680" y="200660"/>
                  </a:cubicBezTo>
                  <a:cubicBezTo>
                    <a:pt x="2400300" y="233680"/>
                    <a:pt x="2600960" y="254000"/>
                    <a:pt x="2940050" y="273050"/>
                  </a:cubicBezTo>
                  <a:cubicBezTo>
                    <a:pt x="3526789" y="304800"/>
                    <a:pt x="4523739" y="307340"/>
                    <a:pt x="5346700" y="317500"/>
                  </a:cubicBezTo>
                  <a:cubicBezTo>
                    <a:pt x="6211569" y="327660"/>
                    <a:pt x="7363460" y="322580"/>
                    <a:pt x="8009889" y="334010"/>
                  </a:cubicBezTo>
                  <a:cubicBezTo>
                    <a:pt x="8380730" y="339090"/>
                    <a:pt x="8600439" y="340360"/>
                    <a:pt x="8886189" y="356870"/>
                  </a:cubicBezTo>
                  <a:cubicBezTo>
                    <a:pt x="9157970" y="370840"/>
                    <a:pt x="9382759" y="389890"/>
                    <a:pt x="9685020" y="421640"/>
                  </a:cubicBezTo>
                  <a:cubicBezTo>
                    <a:pt x="10079989" y="462280"/>
                    <a:pt x="10690859" y="542290"/>
                    <a:pt x="11054080" y="593090"/>
                  </a:cubicBezTo>
                  <a:cubicBezTo>
                    <a:pt x="11294110" y="627380"/>
                    <a:pt x="11471910" y="670560"/>
                    <a:pt x="11653520" y="685800"/>
                  </a:cubicBezTo>
                  <a:cubicBezTo>
                    <a:pt x="11800839" y="698500"/>
                    <a:pt x="11963399" y="683260"/>
                    <a:pt x="12058649" y="690880"/>
                  </a:cubicBezTo>
                  <a:cubicBezTo>
                    <a:pt x="12110720" y="694690"/>
                    <a:pt x="12141199" y="697230"/>
                    <a:pt x="12180570" y="708660"/>
                  </a:cubicBezTo>
                  <a:cubicBezTo>
                    <a:pt x="12219939" y="718820"/>
                    <a:pt x="12258039" y="734060"/>
                    <a:pt x="12293599" y="754380"/>
                  </a:cubicBezTo>
                  <a:cubicBezTo>
                    <a:pt x="12329160" y="773430"/>
                    <a:pt x="12363449" y="798830"/>
                    <a:pt x="12393930" y="826770"/>
                  </a:cubicBezTo>
                  <a:cubicBezTo>
                    <a:pt x="12423139" y="853440"/>
                    <a:pt x="12449810" y="886460"/>
                    <a:pt x="12472670" y="919480"/>
                  </a:cubicBezTo>
                  <a:cubicBezTo>
                    <a:pt x="12495530" y="953770"/>
                    <a:pt x="12513310" y="991870"/>
                    <a:pt x="12527280" y="1029970"/>
                  </a:cubicBezTo>
                  <a:cubicBezTo>
                    <a:pt x="12541249" y="1068070"/>
                    <a:pt x="12550139" y="1108710"/>
                    <a:pt x="12553949" y="1149350"/>
                  </a:cubicBezTo>
                  <a:cubicBezTo>
                    <a:pt x="12557760" y="1189990"/>
                    <a:pt x="12556489" y="1231900"/>
                    <a:pt x="12551410" y="1272540"/>
                  </a:cubicBezTo>
                  <a:cubicBezTo>
                    <a:pt x="12545060" y="1311910"/>
                    <a:pt x="12534899" y="1352550"/>
                    <a:pt x="12519660" y="1390650"/>
                  </a:cubicBezTo>
                  <a:cubicBezTo>
                    <a:pt x="12504420" y="1428750"/>
                    <a:pt x="12482830" y="1465580"/>
                    <a:pt x="12459970" y="1498600"/>
                  </a:cubicBezTo>
                  <a:cubicBezTo>
                    <a:pt x="12435839" y="1531620"/>
                    <a:pt x="12406630" y="1562100"/>
                    <a:pt x="12376149" y="1587500"/>
                  </a:cubicBezTo>
                  <a:cubicBezTo>
                    <a:pt x="12345670" y="1614170"/>
                    <a:pt x="12310110" y="1637030"/>
                    <a:pt x="12273280" y="1656080"/>
                  </a:cubicBezTo>
                  <a:cubicBezTo>
                    <a:pt x="12237720" y="1673860"/>
                    <a:pt x="12197080" y="1687830"/>
                    <a:pt x="12157710" y="1696720"/>
                  </a:cubicBezTo>
                  <a:cubicBezTo>
                    <a:pt x="12118339" y="1705610"/>
                    <a:pt x="12101830" y="1705610"/>
                    <a:pt x="12035789" y="1708150"/>
                  </a:cubicBezTo>
                  <a:cubicBezTo>
                    <a:pt x="11747499" y="1720850"/>
                    <a:pt x="10300970" y="1671320"/>
                    <a:pt x="9725660" y="1676400"/>
                  </a:cubicBezTo>
                  <a:cubicBezTo>
                    <a:pt x="9382760" y="1680210"/>
                    <a:pt x="9145270" y="1689100"/>
                    <a:pt x="8902699" y="1703070"/>
                  </a:cubicBezTo>
                  <a:cubicBezTo>
                    <a:pt x="8710930" y="1714500"/>
                    <a:pt x="8542020" y="1727200"/>
                    <a:pt x="8387080" y="1748790"/>
                  </a:cubicBezTo>
                  <a:cubicBezTo>
                    <a:pt x="8257539" y="1766570"/>
                    <a:pt x="8127999" y="1803400"/>
                    <a:pt x="8032749" y="1814830"/>
                  </a:cubicBezTo>
                  <a:cubicBezTo>
                    <a:pt x="7969249" y="1822450"/>
                    <a:pt x="7924799" y="1828800"/>
                    <a:pt x="7872730" y="1822450"/>
                  </a:cubicBezTo>
                  <a:cubicBezTo>
                    <a:pt x="7820660" y="1816100"/>
                    <a:pt x="7766049" y="1800860"/>
                    <a:pt x="7717789" y="1779270"/>
                  </a:cubicBezTo>
                  <a:cubicBezTo>
                    <a:pt x="7670799" y="1756410"/>
                    <a:pt x="7623810" y="1724660"/>
                    <a:pt x="7585710" y="1687830"/>
                  </a:cubicBezTo>
                  <a:cubicBezTo>
                    <a:pt x="7548880" y="1652270"/>
                    <a:pt x="7514589" y="1606550"/>
                    <a:pt x="7490460" y="1560830"/>
                  </a:cubicBezTo>
                  <a:cubicBezTo>
                    <a:pt x="7465060" y="1513840"/>
                    <a:pt x="7448549" y="1460500"/>
                    <a:pt x="7439660" y="1408430"/>
                  </a:cubicBezTo>
                  <a:cubicBezTo>
                    <a:pt x="7432039" y="1356360"/>
                    <a:pt x="7432039" y="1300480"/>
                    <a:pt x="7440930" y="1248410"/>
                  </a:cubicBezTo>
                  <a:cubicBezTo>
                    <a:pt x="7449820" y="1196340"/>
                    <a:pt x="7467599" y="1143000"/>
                    <a:pt x="7492999" y="1097280"/>
                  </a:cubicBezTo>
                  <a:cubicBezTo>
                    <a:pt x="7517130" y="1050290"/>
                    <a:pt x="7551420" y="1005840"/>
                    <a:pt x="7589520" y="970280"/>
                  </a:cubicBezTo>
                  <a:cubicBezTo>
                    <a:pt x="7628889" y="933450"/>
                    <a:pt x="7674610" y="902970"/>
                    <a:pt x="7722870" y="880110"/>
                  </a:cubicBezTo>
                  <a:cubicBezTo>
                    <a:pt x="7771130" y="858520"/>
                    <a:pt x="7825739" y="844550"/>
                    <a:pt x="7877810" y="838200"/>
                  </a:cubicBezTo>
                  <a:cubicBezTo>
                    <a:pt x="7929880" y="833120"/>
                    <a:pt x="7985760" y="836930"/>
                    <a:pt x="8037830" y="848360"/>
                  </a:cubicBezTo>
                  <a:cubicBezTo>
                    <a:pt x="8088630" y="859790"/>
                    <a:pt x="8140699" y="880110"/>
                    <a:pt x="8186420" y="908050"/>
                  </a:cubicBezTo>
                  <a:cubicBezTo>
                    <a:pt x="8230870" y="935990"/>
                    <a:pt x="8274049" y="971550"/>
                    <a:pt x="8307070" y="1012190"/>
                  </a:cubicBezTo>
                  <a:cubicBezTo>
                    <a:pt x="8341360" y="1052830"/>
                    <a:pt x="8370570" y="1101090"/>
                    <a:pt x="8389620" y="1150620"/>
                  </a:cubicBezTo>
                  <a:cubicBezTo>
                    <a:pt x="8408670" y="1198880"/>
                    <a:pt x="8420099" y="1253490"/>
                    <a:pt x="8422639" y="1306830"/>
                  </a:cubicBezTo>
                  <a:cubicBezTo>
                    <a:pt x="8425180" y="1358900"/>
                    <a:pt x="8418830" y="1414780"/>
                    <a:pt x="8404860" y="1465580"/>
                  </a:cubicBezTo>
                  <a:cubicBezTo>
                    <a:pt x="8390889" y="1516380"/>
                    <a:pt x="8366760" y="1567180"/>
                    <a:pt x="8336280" y="1610360"/>
                  </a:cubicBezTo>
                  <a:cubicBezTo>
                    <a:pt x="8307070" y="1653540"/>
                    <a:pt x="8267699" y="1694180"/>
                    <a:pt x="8225789" y="1725930"/>
                  </a:cubicBezTo>
                  <a:cubicBezTo>
                    <a:pt x="8183880" y="1757680"/>
                    <a:pt x="8134349" y="1784350"/>
                    <a:pt x="8083549" y="1800860"/>
                  </a:cubicBezTo>
                  <a:cubicBezTo>
                    <a:pt x="8034020" y="1817370"/>
                    <a:pt x="7978139" y="1826260"/>
                    <a:pt x="7926070" y="1824990"/>
                  </a:cubicBezTo>
                  <a:cubicBezTo>
                    <a:pt x="7872730" y="1824990"/>
                    <a:pt x="7818120" y="1816100"/>
                    <a:pt x="7768589" y="1798320"/>
                  </a:cubicBezTo>
                  <a:cubicBezTo>
                    <a:pt x="7717789" y="1781810"/>
                    <a:pt x="7668260" y="1755140"/>
                    <a:pt x="7626349" y="1723390"/>
                  </a:cubicBezTo>
                  <a:cubicBezTo>
                    <a:pt x="7585710" y="1690370"/>
                    <a:pt x="7546339" y="1649730"/>
                    <a:pt x="7517130" y="1606550"/>
                  </a:cubicBezTo>
                  <a:cubicBezTo>
                    <a:pt x="7487920" y="1562100"/>
                    <a:pt x="7465060" y="1511300"/>
                    <a:pt x="7451089" y="1460500"/>
                  </a:cubicBezTo>
                  <a:cubicBezTo>
                    <a:pt x="7437120" y="1409700"/>
                    <a:pt x="7432039" y="1353820"/>
                    <a:pt x="7434580" y="1301750"/>
                  </a:cubicBezTo>
                  <a:cubicBezTo>
                    <a:pt x="7437120" y="1248410"/>
                    <a:pt x="7449820" y="1193800"/>
                    <a:pt x="7470139" y="1145540"/>
                  </a:cubicBezTo>
                  <a:cubicBezTo>
                    <a:pt x="7489189" y="1096010"/>
                    <a:pt x="7518399" y="1047750"/>
                    <a:pt x="7552689" y="1008380"/>
                  </a:cubicBezTo>
                  <a:cubicBezTo>
                    <a:pt x="7586980" y="967740"/>
                    <a:pt x="7630160" y="932180"/>
                    <a:pt x="7675880" y="905510"/>
                  </a:cubicBezTo>
                  <a:cubicBezTo>
                    <a:pt x="7721599" y="878840"/>
                    <a:pt x="7760970" y="863600"/>
                    <a:pt x="7824470" y="847090"/>
                  </a:cubicBezTo>
                  <a:cubicBezTo>
                    <a:pt x="7932420" y="817880"/>
                    <a:pt x="8114030" y="798830"/>
                    <a:pt x="8272780" y="782320"/>
                  </a:cubicBezTo>
                  <a:cubicBezTo>
                    <a:pt x="8450580" y="764540"/>
                    <a:pt x="8575039" y="758190"/>
                    <a:pt x="8841739" y="746760"/>
                  </a:cubicBezTo>
                  <a:cubicBezTo>
                    <a:pt x="9476739" y="721360"/>
                    <a:pt x="11710670" y="669290"/>
                    <a:pt x="12058649" y="690880"/>
                  </a:cubicBezTo>
                  <a:cubicBezTo>
                    <a:pt x="12127230" y="694690"/>
                    <a:pt x="12141199" y="697230"/>
                    <a:pt x="12180570" y="708660"/>
                  </a:cubicBezTo>
                  <a:cubicBezTo>
                    <a:pt x="12219939" y="718820"/>
                    <a:pt x="12258039" y="734060"/>
                    <a:pt x="12293599" y="754380"/>
                  </a:cubicBezTo>
                  <a:cubicBezTo>
                    <a:pt x="12329160" y="773430"/>
                    <a:pt x="12363449" y="798830"/>
                    <a:pt x="12393930" y="826770"/>
                  </a:cubicBezTo>
                  <a:cubicBezTo>
                    <a:pt x="12423139" y="853440"/>
                    <a:pt x="12449810" y="886460"/>
                    <a:pt x="12472670" y="919480"/>
                  </a:cubicBezTo>
                  <a:cubicBezTo>
                    <a:pt x="12495530" y="953770"/>
                    <a:pt x="12513310" y="991870"/>
                    <a:pt x="12527280" y="1029970"/>
                  </a:cubicBezTo>
                  <a:cubicBezTo>
                    <a:pt x="12541249" y="1068070"/>
                    <a:pt x="12550139" y="1108710"/>
                    <a:pt x="12553949" y="1149350"/>
                  </a:cubicBezTo>
                  <a:cubicBezTo>
                    <a:pt x="12557760" y="1189990"/>
                    <a:pt x="12556489" y="1231900"/>
                    <a:pt x="12551410" y="1272540"/>
                  </a:cubicBezTo>
                  <a:cubicBezTo>
                    <a:pt x="12545060" y="1311910"/>
                    <a:pt x="12534899" y="1352550"/>
                    <a:pt x="12519660" y="1390650"/>
                  </a:cubicBezTo>
                  <a:cubicBezTo>
                    <a:pt x="12504420" y="1428750"/>
                    <a:pt x="12482830" y="1465580"/>
                    <a:pt x="12459970" y="1498600"/>
                  </a:cubicBezTo>
                  <a:cubicBezTo>
                    <a:pt x="12435839" y="1530350"/>
                    <a:pt x="12406630" y="1562100"/>
                    <a:pt x="12376149" y="1587500"/>
                  </a:cubicBezTo>
                  <a:cubicBezTo>
                    <a:pt x="12345670" y="1614170"/>
                    <a:pt x="12310110" y="1637030"/>
                    <a:pt x="12273280" y="1656080"/>
                  </a:cubicBezTo>
                  <a:cubicBezTo>
                    <a:pt x="12237720" y="1673860"/>
                    <a:pt x="12197080" y="1687830"/>
                    <a:pt x="12157710" y="1696720"/>
                  </a:cubicBezTo>
                  <a:cubicBezTo>
                    <a:pt x="12118339" y="1705610"/>
                    <a:pt x="12091670" y="1708150"/>
                    <a:pt x="12035789" y="1708150"/>
                  </a:cubicBezTo>
                  <a:cubicBezTo>
                    <a:pt x="11913870" y="1710690"/>
                    <a:pt x="11638280" y="1690370"/>
                    <a:pt x="11447780" y="1666240"/>
                  </a:cubicBezTo>
                  <a:cubicBezTo>
                    <a:pt x="11267439" y="1643380"/>
                    <a:pt x="11106149" y="1598930"/>
                    <a:pt x="10923270" y="1568450"/>
                  </a:cubicBezTo>
                  <a:cubicBezTo>
                    <a:pt x="10723880" y="1535430"/>
                    <a:pt x="10514330" y="1506220"/>
                    <a:pt x="10294620" y="1475740"/>
                  </a:cubicBezTo>
                  <a:cubicBezTo>
                    <a:pt x="10055860" y="1442720"/>
                    <a:pt x="9790430" y="1404620"/>
                    <a:pt x="9542780" y="1377950"/>
                  </a:cubicBezTo>
                  <a:cubicBezTo>
                    <a:pt x="9300210" y="1350010"/>
                    <a:pt x="9071610" y="1327150"/>
                    <a:pt x="8825230" y="1311910"/>
                  </a:cubicBezTo>
                  <a:cubicBezTo>
                    <a:pt x="8562339" y="1295400"/>
                    <a:pt x="8322310" y="1290320"/>
                    <a:pt x="8009889" y="1285240"/>
                  </a:cubicBezTo>
                  <a:cubicBezTo>
                    <a:pt x="7586980" y="1278890"/>
                    <a:pt x="7072630" y="1282700"/>
                    <a:pt x="6518910" y="1287780"/>
                  </a:cubicBezTo>
                  <a:cubicBezTo>
                    <a:pt x="5825490" y="1292860"/>
                    <a:pt x="4752339" y="1315720"/>
                    <a:pt x="4174489" y="1319530"/>
                  </a:cubicBezTo>
                  <a:cubicBezTo>
                    <a:pt x="3834130" y="1322070"/>
                    <a:pt x="3643630" y="1323340"/>
                    <a:pt x="3364230" y="1319530"/>
                  </a:cubicBezTo>
                  <a:cubicBezTo>
                    <a:pt x="3064510" y="1315720"/>
                    <a:pt x="2774950" y="1322070"/>
                    <a:pt x="2428240" y="1297940"/>
                  </a:cubicBezTo>
                  <a:cubicBezTo>
                    <a:pt x="1991360" y="1268730"/>
                    <a:pt x="1314450" y="1163320"/>
                    <a:pt x="953770" y="1127760"/>
                  </a:cubicBezTo>
                  <a:cubicBezTo>
                    <a:pt x="744220" y="1107440"/>
                    <a:pt x="567690" y="1108710"/>
                    <a:pt x="457200" y="1088390"/>
                  </a:cubicBezTo>
                  <a:cubicBezTo>
                    <a:pt x="401320" y="1078230"/>
                    <a:pt x="372110" y="1069340"/>
                    <a:pt x="331470" y="1051560"/>
                  </a:cubicBezTo>
                  <a:cubicBezTo>
                    <a:pt x="292100" y="1035050"/>
                    <a:pt x="252730" y="1012190"/>
                    <a:pt x="218440" y="986790"/>
                  </a:cubicBezTo>
                  <a:cubicBezTo>
                    <a:pt x="184150" y="960120"/>
                    <a:pt x="151130" y="929640"/>
                    <a:pt x="124460" y="896620"/>
                  </a:cubicBezTo>
                  <a:cubicBezTo>
                    <a:pt x="96520" y="862330"/>
                    <a:pt x="72390" y="824230"/>
                    <a:pt x="53340" y="786130"/>
                  </a:cubicBezTo>
                  <a:cubicBezTo>
                    <a:pt x="35560" y="746760"/>
                    <a:pt x="20320" y="703580"/>
                    <a:pt x="12700" y="661670"/>
                  </a:cubicBezTo>
                  <a:cubicBezTo>
                    <a:pt x="3810" y="618490"/>
                    <a:pt x="0" y="574040"/>
                    <a:pt x="1270" y="530860"/>
                  </a:cubicBezTo>
                  <a:cubicBezTo>
                    <a:pt x="2540" y="487680"/>
                    <a:pt x="10160" y="443230"/>
                    <a:pt x="21590" y="401320"/>
                  </a:cubicBezTo>
                  <a:cubicBezTo>
                    <a:pt x="34290" y="360680"/>
                    <a:pt x="52070" y="318770"/>
                    <a:pt x="73660" y="281940"/>
                  </a:cubicBezTo>
                  <a:cubicBezTo>
                    <a:pt x="95250" y="243840"/>
                    <a:pt x="121920" y="208280"/>
                    <a:pt x="151130" y="176530"/>
                  </a:cubicBezTo>
                  <a:cubicBezTo>
                    <a:pt x="181610" y="144780"/>
                    <a:pt x="215900" y="116840"/>
                    <a:pt x="252730" y="93980"/>
                  </a:cubicBezTo>
                  <a:cubicBezTo>
                    <a:pt x="289560" y="69850"/>
                    <a:pt x="330200" y="50800"/>
                    <a:pt x="370840" y="36830"/>
                  </a:cubicBezTo>
                  <a:cubicBezTo>
                    <a:pt x="412750" y="24130"/>
                    <a:pt x="455930" y="13970"/>
                    <a:pt x="499110" y="11430"/>
                  </a:cubicBezTo>
                  <a:cubicBezTo>
                    <a:pt x="542290" y="7620"/>
                    <a:pt x="588010" y="8890"/>
                    <a:pt x="629920" y="16510"/>
                  </a:cubicBezTo>
                  <a:cubicBezTo>
                    <a:pt x="671830" y="22860"/>
                    <a:pt x="687070" y="41910"/>
                    <a:pt x="751840" y="54610"/>
                  </a:cubicBezTo>
                  <a:cubicBezTo>
                    <a:pt x="980440" y="102870"/>
                    <a:pt x="1945640" y="167640"/>
                    <a:pt x="2334260" y="214630"/>
                  </a:cubicBezTo>
                  <a:cubicBezTo>
                    <a:pt x="2561590" y="241300"/>
                    <a:pt x="2667000" y="255270"/>
                    <a:pt x="2875280" y="288290"/>
                  </a:cubicBezTo>
                  <a:cubicBezTo>
                    <a:pt x="3162300" y="335280"/>
                    <a:pt x="3608070" y="431800"/>
                    <a:pt x="3891280" y="482600"/>
                  </a:cubicBezTo>
                  <a:cubicBezTo>
                    <a:pt x="4093210" y="516890"/>
                    <a:pt x="4193540" y="527050"/>
                    <a:pt x="4413250" y="565150"/>
                  </a:cubicBezTo>
                  <a:cubicBezTo>
                    <a:pt x="4790440" y="632460"/>
                    <a:pt x="5560060" y="783590"/>
                    <a:pt x="5944870" y="863600"/>
                  </a:cubicBezTo>
                  <a:cubicBezTo>
                    <a:pt x="6178550" y="913130"/>
                    <a:pt x="6309360" y="949960"/>
                    <a:pt x="6506210" y="988060"/>
                  </a:cubicBezTo>
                  <a:cubicBezTo>
                    <a:pt x="6722110" y="1029970"/>
                    <a:pt x="6982460" y="1061720"/>
                    <a:pt x="7190739" y="1102360"/>
                  </a:cubicBezTo>
                  <a:cubicBezTo>
                    <a:pt x="7369810" y="1137920"/>
                    <a:pt x="7486649" y="1181100"/>
                    <a:pt x="7684770" y="1214120"/>
                  </a:cubicBezTo>
                  <a:cubicBezTo>
                    <a:pt x="7975600" y="1262380"/>
                    <a:pt x="8402320" y="1287780"/>
                    <a:pt x="8769350" y="1334770"/>
                  </a:cubicBezTo>
                  <a:cubicBezTo>
                    <a:pt x="9150350" y="1384300"/>
                    <a:pt x="9601200" y="1461770"/>
                    <a:pt x="9932670" y="1506220"/>
                  </a:cubicBezTo>
                  <a:cubicBezTo>
                    <a:pt x="10177780" y="1537970"/>
                    <a:pt x="10326370" y="1560830"/>
                    <a:pt x="10572750" y="1581150"/>
                  </a:cubicBezTo>
                  <a:cubicBezTo>
                    <a:pt x="10910570" y="1609090"/>
                    <a:pt x="11410950" y="1600200"/>
                    <a:pt x="11771630" y="1635760"/>
                  </a:cubicBezTo>
                  <a:cubicBezTo>
                    <a:pt x="12072620" y="1664970"/>
                    <a:pt x="12357100" y="1718310"/>
                    <a:pt x="12594589" y="1757680"/>
                  </a:cubicBezTo>
                  <a:cubicBezTo>
                    <a:pt x="12776200" y="1788160"/>
                    <a:pt x="12896850" y="1800860"/>
                    <a:pt x="13075921" y="1846580"/>
                  </a:cubicBezTo>
                  <a:cubicBezTo>
                    <a:pt x="13309599" y="1906270"/>
                    <a:pt x="13644880" y="2021840"/>
                    <a:pt x="13872210" y="2105660"/>
                  </a:cubicBezTo>
                  <a:cubicBezTo>
                    <a:pt x="14046199" y="2171700"/>
                    <a:pt x="14222730" y="2270760"/>
                    <a:pt x="14328140" y="2298700"/>
                  </a:cubicBezTo>
                  <a:cubicBezTo>
                    <a:pt x="14380210" y="2312670"/>
                    <a:pt x="14410690" y="2303780"/>
                    <a:pt x="14450060" y="2313940"/>
                  </a:cubicBezTo>
                  <a:cubicBezTo>
                    <a:pt x="14489430" y="2324100"/>
                    <a:pt x="14528799" y="2338070"/>
                    <a:pt x="14565630" y="2357120"/>
                  </a:cubicBezTo>
                  <a:cubicBezTo>
                    <a:pt x="14601190" y="2376170"/>
                    <a:pt x="14635480" y="2400300"/>
                    <a:pt x="14665960" y="2428240"/>
                  </a:cubicBezTo>
                  <a:cubicBezTo>
                    <a:pt x="14696440" y="2454910"/>
                    <a:pt x="14724380" y="2486660"/>
                    <a:pt x="14747240" y="2519680"/>
                  </a:cubicBezTo>
                  <a:cubicBezTo>
                    <a:pt x="14770099" y="2553970"/>
                    <a:pt x="14789149" y="2590800"/>
                    <a:pt x="14804390" y="2628900"/>
                  </a:cubicBezTo>
                  <a:cubicBezTo>
                    <a:pt x="14818360" y="2667000"/>
                    <a:pt x="14828521" y="2707640"/>
                    <a:pt x="14833599" y="2748280"/>
                  </a:cubicBezTo>
                  <a:cubicBezTo>
                    <a:pt x="14837410" y="2788920"/>
                    <a:pt x="14837410" y="2830830"/>
                    <a:pt x="14832330" y="2871470"/>
                  </a:cubicBezTo>
                  <a:cubicBezTo>
                    <a:pt x="14827249" y="2912110"/>
                    <a:pt x="14817090" y="2952750"/>
                    <a:pt x="14803121" y="2990850"/>
                  </a:cubicBezTo>
                  <a:cubicBezTo>
                    <a:pt x="14787880" y="3028950"/>
                    <a:pt x="14768830" y="3065780"/>
                    <a:pt x="14744699" y="3100070"/>
                  </a:cubicBezTo>
                  <a:cubicBezTo>
                    <a:pt x="14721840" y="3133090"/>
                    <a:pt x="14693899" y="3164840"/>
                    <a:pt x="14663421" y="3191510"/>
                  </a:cubicBezTo>
                  <a:cubicBezTo>
                    <a:pt x="14632940" y="3218180"/>
                    <a:pt x="14598649" y="3242310"/>
                    <a:pt x="14561821" y="3261360"/>
                  </a:cubicBezTo>
                  <a:cubicBezTo>
                    <a:pt x="14526260" y="3279140"/>
                    <a:pt x="14486890" y="3294380"/>
                    <a:pt x="14447521" y="3304540"/>
                  </a:cubicBezTo>
                  <a:cubicBezTo>
                    <a:pt x="14406880" y="3313430"/>
                    <a:pt x="14376399" y="3315970"/>
                    <a:pt x="14324330" y="3318510"/>
                  </a:cubicBezTo>
                  <a:cubicBezTo>
                    <a:pt x="14239240" y="3322320"/>
                    <a:pt x="14127480" y="3315970"/>
                    <a:pt x="13980160" y="3307080"/>
                  </a:cubicBezTo>
                  <a:cubicBezTo>
                    <a:pt x="13715999" y="3291840"/>
                    <a:pt x="13303249" y="3230880"/>
                    <a:pt x="12879070" y="3211830"/>
                  </a:cubicBezTo>
                  <a:cubicBezTo>
                    <a:pt x="12299950" y="3183890"/>
                    <a:pt x="11675110" y="3196590"/>
                    <a:pt x="10824210" y="3194050"/>
                  </a:cubicBezTo>
                  <a:cubicBezTo>
                    <a:pt x="9427210" y="3190240"/>
                    <a:pt x="5753100" y="3260090"/>
                    <a:pt x="5287010" y="3209290"/>
                  </a:cubicBezTo>
                  <a:cubicBezTo>
                    <a:pt x="5218430" y="3201670"/>
                    <a:pt x="5207000" y="3196590"/>
                    <a:pt x="5170170" y="3182620"/>
                  </a:cubicBezTo>
                  <a:cubicBezTo>
                    <a:pt x="5133340" y="3169920"/>
                    <a:pt x="5096510" y="3150870"/>
                    <a:pt x="5063490" y="3129280"/>
                  </a:cubicBezTo>
                  <a:cubicBezTo>
                    <a:pt x="5030470" y="3107690"/>
                    <a:pt x="4999990" y="3081020"/>
                    <a:pt x="4972050" y="3053080"/>
                  </a:cubicBezTo>
                  <a:cubicBezTo>
                    <a:pt x="4945380" y="3023870"/>
                    <a:pt x="4922520" y="2990850"/>
                    <a:pt x="4902200" y="2955290"/>
                  </a:cubicBezTo>
                  <a:cubicBezTo>
                    <a:pt x="4883150" y="2921000"/>
                    <a:pt x="4867910" y="2882900"/>
                    <a:pt x="4857750" y="2844800"/>
                  </a:cubicBezTo>
                  <a:cubicBezTo>
                    <a:pt x="4847590" y="2806700"/>
                    <a:pt x="4842510" y="2767330"/>
                    <a:pt x="4841240" y="2726690"/>
                  </a:cubicBezTo>
                  <a:cubicBezTo>
                    <a:pt x="4839970" y="2687320"/>
                    <a:pt x="4845050" y="2646680"/>
                    <a:pt x="4852670" y="2608580"/>
                  </a:cubicBezTo>
                  <a:cubicBezTo>
                    <a:pt x="4861560" y="2570480"/>
                    <a:pt x="4875530" y="2531110"/>
                    <a:pt x="4893310" y="2496820"/>
                  </a:cubicBezTo>
                  <a:cubicBezTo>
                    <a:pt x="4911090" y="2461260"/>
                    <a:pt x="4932680" y="2426970"/>
                    <a:pt x="4958080" y="2396490"/>
                  </a:cubicBezTo>
                  <a:cubicBezTo>
                    <a:pt x="4984750" y="2367280"/>
                    <a:pt x="5013960" y="2339340"/>
                    <a:pt x="5045710" y="2315210"/>
                  </a:cubicBezTo>
                  <a:cubicBezTo>
                    <a:pt x="5078730" y="2292350"/>
                    <a:pt x="5114290" y="2273300"/>
                    <a:pt x="5151120" y="2258060"/>
                  </a:cubicBezTo>
                  <a:cubicBezTo>
                    <a:pt x="5186680" y="2242820"/>
                    <a:pt x="5205730" y="2241550"/>
                    <a:pt x="5265420" y="2227580"/>
                  </a:cubicBezTo>
                  <a:cubicBezTo>
                    <a:pt x="5472430" y="2178050"/>
                    <a:pt x="6253480" y="2021840"/>
                    <a:pt x="6654800" y="1943100"/>
                  </a:cubicBezTo>
                  <a:cubicBezTo>
                    <a:pt x="6959600" y="1883410"/>
                    <a:pt x="7176770" y="1842770"/>
                    <a:pt x="7459980" y="1791970"/>
                  </a:cubicBezTo>
                  <a:cubicBezTo>
                    <a:pt x="7773670" y="1736090"/>
                    <a:pt x="8039100" y="1701800"/>
                    <a:pt x="8453120" y="1626870"/>
                  </a:cubicBezTo>
                  <a:cubicBezTo>
                    <a:pt x="9146539" y="1501140"/>
                    <a:pt x="10574020" y="1203960"/>
                    <a:pt x="11225530" y="1084580"/>
                  </a:cubicBezTo>
                  <a:cubicBezTo>
                    <a:pt x="11579860" y="1021080"/>
                    <a:pt x="11803380" y="986790"/>
                    <a:pt x="12045950" y="947420"/>
                  </a:cubicBezTo>
                  <a:cubicBezTo>
                    <a:pt x="12237720" y="915670"/>
                    <a:pt x="12381230" y="890270"/>
                    <a:pt x="12562840" y="864870"/>
                  </a:cubicBezTo>
                  <a:cubicBezTo>
                    <a:pt x="12767310" y="835660"/>
                    <a:pt x="12918440" y="817880"/>
                    <a:pt x="13213080" y="784860"/>
                  </a:cubicBezTo>
                  <a:cubicBezTo>
                    <a:pt x="13836649" y="715010"/>
                    <a:pt x="15325090" y="596900"/>
                    <a:pt x="16134080" y="483870"/>
                  </a:cubicBezTo>
                  <a:cubicBezTo>
                    <a:pt x="16711930" y="403860"/>
                    <a:pt x="17222471" y="300990"/>
                    <a:pt x="17616171" y="223520"/>
                  </a:cubicBezTo>
                  <a:cubicBezTo>
                    <a:pt x="17876521" y="172720"/>
                    <a:pt x="18136871" y="107950"/>
                    <a:pt x="18266410" y="83820"/>
                  </a:cubicBezTo>
                  <a:cubicBezTo>
                    <a:pt x="18321021" y="73660"/>
                    <a:pt x="18343880" y="67310"/>
                    <a:pt x="18383249" y="66040"/>
                  </a:cubicBezTo>
                  <a:cubicBezTo>
                    <a:pt x="18422621" y="64770"/>
                    <a:pt x="18461990" y="67310"/>
                    <a:pt x="18501360" y="76200"/>
                  </a:cubicBezTo>
                  <a:cubicBezTo>
                    <a:pt x="18539460" y="83820"/>
                    <a:pt x="18577560" y="96520"/>
                    <a:pt x="18613121" y="114300"/>
                  </a:cubicBezTo>
                  <a:cubicBezTo>
                    <a:pt x="18648680" y="130810"/>
                    <a:pt x="18682971" y="152400"/>
                    <a:pt x="18712180" y="177800"/>
                  </a:cubicBezTo>
                  <a:cubicBezTo>
                    <a:pt x="18742660" y="201930"/>
                    <a:pt x="18770599" y="232410"/>
                    <a:pt x="18794730" y="262890"/>
                  </a:cubicBezTo>
                  <a:cubicBezTo>
                    <a:pt x="18817590" y="294640"/>
                    <a:pt x="18837910" y="330200"/>
                    <a:pt x="18853149" y="365760"/>
                  </a:cubicBezTo>
                  <a:cubicBezTo>
                    <a:pt x="18868390" y="402590"/>
                    <a:pt x="18879821" y="441960"/>
                    <a:pt x="18884899" y="480060"/>
                  </a:cubicBezTo>
                  <a:cubicBezTo>
                    <a:pt x="18891249" y="518160"/>
                    <a:pt x="18892521" y="558800"/>
                    <a:pt x="18889980" y="598170"/>
                  </a:cubicBezTo>
                  <a:cubicBezTo>
                    <a:pt x="18886171" y="637540"/>
                    <a:pt x="18877280" y="676910"/>
                    <a:pt x="18864580" y="713740"/>
                  </a:cubicBezTo>
                  <a:cubicBezTo>
                    <a:pt x="18853149" y="751840"/>
                    <a:pt x="18835371" y="787400"/>
                    <a:pt x="18813780" y="820420"/>
                  </a:cubicBezTo>
                  <a:cubicBezTo>
                    <a:pt x="18792190" y="853440"/>
                    <a:pt x="18766790" y="885190"/>
                    <a:pt x="18738849" y="911860"/>
                  </a:cubicBezTo>
                  <a:cubicBezTo>
                    <a:pt x="18709640" y="938530"/>
                    <a:pt x="18677890" y="963930"/>
                    <a:pt x="18643599" y="982980"/>
                  </a:cubicBezTo>
                  <a:cubicBezTo>
                    <a:pt x="18609310" y="1002030"/>
                    <a:pt x="18586449" y="1016000"/>
                    <a:pt x="18534380" y="1028700"/>
                  </a:cubicBezTo>
                  <a:cubicBezTo>
                    <a:pt x="18414999" y="1056640"/>
                    <a:pt x="18138140" y="1065530"/>
                    <a:pt x="17927321" y="1073150"/>
                  </a:cubicBezTo>
                  <a:cubicBezTo>
                    <a:pt x="17701260" y="1082040"/>
                    <a:pt x="17495521" y="1069340"/>
                    <a:pt x="17221199" y="1076960"/>
                  </a:cubicBezTo>
                  <a:cubicBezTo>
                    <a:pt x="16837660" y="1087120"/>
                    <a:pt x="16315690" y="1125220"/>
                    <a:pt x="15839440" y="1144270"/>
                  </a:cubicBezTo>
                  <a:cubicBezTo>
                    <a:pt x="15330171" y="1164590"/>
                    <a:pt x="14763749" y="1170940"/>
                    <a:pt x="14260830" y="1195070"/>
                  </a:cubicBezTo>
                  <a:cubicBezTo>
                    <a:pt x="13801090" y="1216660"/>
                    <a:pt x="13392149" y="1264920"/>
                    <a:pt x="12940030" y="1276350"/>
                  </a:cubicBezTo>
                  <a:cubicBezTo>
                    <a:pt x="12465050" y="1287780"/>
                    <a:pt x="12141200" y="1259840"/>
                    <a:pt x="11475720" y="1257300"/>
                  </a:cubicBezTo>
                  <a:cubicBezTo>
                    <a:pt x="10053320" y="1249680"/>
                    <a:pt x="6323330" y="1264920"/>
                    <a:pt x="4779010" y="1276350"/>
                  </a:cubicBezTo>
                  <a:cubicBezTo>
                    <a:pt x="3961130" y="1281430"/>
                    <a:pt x="3510280" y="1285240"/>
                    <a:pt x="2904490" y="1295400"/>
                  </a:cubicBezTo>
                  <a:cubicBezTo>
                    <a:pt x="2335530" y="1305560"/>
                    <a:pt x="1460500" y="1342390"/>
                    <a:pt x="1247140" y="1334770"/>
                  </a:cubicBezTo>
                  <a:cubicBezTo>
                    <a:pt x="1196340" y="1333500"/>
                    <a:pt x="1183640" y="1333500"/>
                    <a:pt x="1153160" y="1327150"/>
                  </a:cubicBezTo>
                  <a:cubicBezTo>
                    <a:pt x="1121410" y="1319530"/>
                    <a:pt x="1090930" y="1309370"/>
                    <a:pt x="1061720" y="1295400"/>
                  </a:cubicBezTo>
                  <a:cubicBezTo>
                    <a:pt x="1033780" y="1281430"/>
                    <a:pt x="1005840" y="1263650"/>
                    <a:pt x="981710" y="1243330"/>
                  </a:cubicBezTo>
                  <a:cubicBezTo>
                    <a:pt x="957580" y="1224280"/>
                    <a:pt x="935990" y="1200150"/>
                    <a:pt x="916940" y="1174750"/>
                  </a:cubicBezTo>
                  <a:cubicBezTo>
                    <a:pt x="897890" y="1149350"/>
                    <a:pt x="881380" y="1120140"/>
                    <a:pt x="869950" y="1090930"/>
                  </a:cubicBezTo>
                  <a:cubicBezTo>
                    <a:pt x="857250" y="1061720"/>
                    <a:pt x="848360" y="1031240"/>
                    <a:pt x="844550" y="999490"/>
                  </a:cubicBezTo>
                  <a:cubicBezTo>
                    <a:pt x="839470" y="967740"/>
                    <a:pt x="838200" y="935990"/>
                    <a:pt x="840740" y="904240"/>
                  </a:cubicBezTo>
                  <a:cubicBezTo>
                    <a:pt x="843280" y="872490"/>
                    <a:pt x="850900" y="840740"/>
                    <a:pt x="861060" y="810260"/>
                  </a:cubicBezTo>
                  <a:cubicBezTo>
                    <a:pt x="871220" y="781050"/>
                    <a:pt x="885190" y="751840"/>
                    <a:pt x="902970" y="725170"/>
                  </a:cubicBezTo>
                  <a:cubicBezTo>
                    <a:pt x="919480" y="698500"/>
                    <a:pt x="941070" y="673100"/>
                    <a:pt x="963930" y="651510"/>
                  </a:cubicBezTo>
                  <a:cubicBezTo>
                    <a:pt x="986790" y="629920"/>
                    <a:pt x="1013460" y="610870"/>
                    <a:pt x="1040130" y="594360"/>
                  </a:cubicBezTo>
                  <a:cubicBezTo>
                    <a:pt x="1068070" y="579120"/>
                    <a:pt x="1098550" y="566420"/>
                    <a:pt x="1129030" y="558800"/>
                  </a:cubicBezTo>
                  <a:cubicBezTo>
                    <a:pt x="1159510" y="549910"/>
                    <a:pt x="1223010" y="543560"/>
                    <a:pt x="1223010" y="543560"/>
                  </a:cubicBezTo>
                </a:path>
              </a:pathLst>
            </a:custGeom>
            <a:solidFill>
              <a:srgbClr val="F3DAC2">
                <a:alpha val="72941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271320" y="3777030"/>
            <a:ext cx="15745360" cy="4149115"/>
          </a:xfrm>
          <a:custGeom>
            <a:avLst/>
            <a:gdLst/>
            <a:ahLst/>
            <a:cxnLst/>
            <a:rect r="r" b="b" t="t" l="l"/>
            <a:pathLst>
              <a:path h="4149115" w="15745360">
                <a:moveTo>
                  <a:pt x="0" y="0"/>
                </a:moveTo>
                <a:lnTo>
                  <a:pt x="15745360" y="0"/>
                </a:lnTo>
                <a:lnTo>
                  <a:pt x="15745360" y="4149116"/>
                </a:lnTo>
                <a:lnTo>
                  <a:pt x="0" y="41491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900047" y="8078852"/>
            <a:ext cx="3705649" cy="1825032"/>
          </a:xfrm>
          <a:custGeom>
            <a:avLst/>
            <a:gdLst/>
            <a:ahLst/>
            <a:cxnLst/>
            <a:rect r="r" b="b" t="t" l="l"/>
            <a:pathLst>
              <a:path h="1825032" w="3705649">
                <a:moveTo>
                  <a:pt x="0" y="0"/>
                </a:moveTo>
                <a:lnTo>
                  <a:pt x="3705650" y="0"/>
                </a:lnTo>
                <a:lnTo>
                  <a:pt x="3705650" y="1825032"/>
                </a:lnTo>
                <a:lnTo>
                  <a:pt x="0" y="18250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01713" y="7969747"/>
            <a:ext cx="1954910" cy="1473514"/>
          </a:xfrm>
          <a:custGeom>
            <a:avLst/>
            <a:gdLst/>
            <a:ahLst/>
            <a:cxnLst/>
            <a:rect r="r" b="b" t="t" l="l"/>
            <a:pathLst>
              <a:path h="1473514" w="1954910">
                <a:moveTo>
                  <a:pt x="0" y="0"/>
                </a:moveTo>
                <a:lnTo>
                  <a:pt x="1954910" y="0"/>
                </a:lnTo>
                <a:lnTo>
                  <a:pt x="1954910" y="1473514"/>
                </a:lnTo>
                <a:lnTo>
                  <a:pt x="0" y="1473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448294" y="7926146"/>
            <a:ext cx="1756428" cy="1517115"/>
          </a:xfrm>
          <a:custGeom>
            <a:avLst/>
            <a:gdLst/>
            <a:ahLst/>
            <a:cxnLst/>
            <a:rect r="r" b="b" t="t" l="l"/>
            <a:pathLst>
              <a:path h="1517115" w="1756428">
                <a:moveTo>
                  <a:pt x="0" y="0"/>
                </a:moveTo>
                <a:lnTo>
                  <a:pt x="1756428" y="0"/>
                </a:lnTo>
                <a:lnTo>
                  <a:pt x="1756428" y="1517115"/>
                </a:lnTo>
                <a:lnTo>
                  <a:pt x="0" y="15171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6917407"/>
            <a:ext cx="2261101" cy="1789097"/>
          </a:xfrm>
          <a:custGeom>
            <a:avLst/>
            <a:gdLst/>
            <a:ahLst/>
            <a:cxnLst/>
            <a:rect r="r" b="b" t="t" l="l"/>
            <a:pathLst>
              <a:path h="1789097" w="2261101">
                <a:moveTo>
                  <a:pt x="0" y="0"/>
                </a:moveTo>
                <a:lnTo>
                  <a:pt x="2261101" y="0"/>
                </a:lnTo>
                <a:lnTo>
                  <a:pt x="2261101" y="1789097"/>
                </a:lnTo>
                <a:lnTo>
                  <a:pt x="0" y="17890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556748" y="7519761"/>
            <a:ext cx="2702552" cy="1118181"/>
          </a:xfrm>
          <a:custGeom>
            <a:avLst/>
            <a:gdLst/>
            <a:ahLst/>
            <a:cxnLst/>
            <a:rect r="r" b="b" t="t" l="l"/>
            <a:pathLst>
              <a:path h="1118181" w="2702552">
                <a:moveTo>
                  <a:pt x="0" y="0"/>
                </a:moveTo>
                <a:lnTo>
                  <a:pt x="2702552" y="0"/>
                </a:lnTo>
                <a:lnTo>
                  <a:pt x="2702552" y="1118181"/>
                </a:lnTo>
                <a:lnTo>
                  <a:pt x="0" y="11181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040191" y="3777030"/>
            <a:ext cx="1236953" cy="1227676"/>
          </a:xfrm>
          <a:custGeom>
            <a:avLst/>
            <a:gdLst/>
            <a:ahLst/>
            <a:cxnLst/>
            <a:rect r="r" b="b" t="t" l="l"/>
            <a:pathLst>
              <a:path h="1227676" w="1236953">
                <a:moveTo>
                  <a:pt x="0" y="0"/>
                </a:moveTo>
                <a:lnTo>
                  <a:pt x="1236953" y="0"/>
                </a:lnTo>
                <a:lnTo>
                  <a:pt x="1236953" y="1227676"/>
                </a:lnTo>
                <a:lnTo>
                  <a:pt x="0" y="1227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204882" y="2794632"/>
            <a:ext cx="1236953" cy="1227676"/>
          </a:xfrm>
          <a:custGeom>
            <a:avLst/>
            <a:gdLst/>
            <a:ahLst/>
            <a:cxnLst/>
            <a:rect r="r" b="b" t="t" l="l"/>
            <a:pathLst>
              <a:path h="1227676" w="1236953">
                <a:moveTo>
                  <a:pt x="0" y="0"/>
                </a:moveTo>
                <a:lnTo>
                  <a:pt x="1236953" y="0"/>
                </a:lnTo>
                <a:lnTo>
                  <a:pt x="1236953" y="1227676"/>
                </a:lnTo>
                <a:lnTo>
                  <a:pt x="0" y="1227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0184130" y="8141018"/>
            <a:ext cx="700088" cy="619125"/>
            <a:chOff x="0" y="0"/>
            <a:chExt cx="933450" cy="825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49530" y="48260"/>
              <a:ext cx="834390" cy="732790"/>
            </a:xfrm>
            <a:custGeom>
              <a:avLst/>
              <a:gdLst/>
              <a:ahLst/>
              <a:cxnLst/>
              <a:rect r="r" b="b" t="t" l="l"/>
              <a:pathLst>
                <a:path h="732790" w="834390">
                  <a:moveTo>
                    <a:pt x="99060" y="3810"/>
                  </a:moveTo>
                  <a:cubicBezTo>
                    <a:pt x="356870" y="88900"/>
                    <a:pt x="429260" y="123190"/>
                    <a:pt x="478790" y="151130"/>
                  </a:cubicBezTo>
                  <a:cubicBezTo>
                    <a:pt x="513080" y="168910"/>
                    <a:pt x="534670" y="181610"/>
                    <a:pt x="563880" y="204470"/>
                  </a:cubicBezTo>
                  <a:cubicBezTo>
                    <a:pt x="601980" y="233680"/>
                    <a:pt x="654050" y="275590"/>
                    <a:pt x="684530" y="314960"/>
                  </a:cubicBezTo>
                  <a:cubicBezTo>
                    <a:pt x="711200" y="347980"/>
                    <a:pt x="725170" y="382270"/>
                    <a:pt x="742950" y="421640"/>
                  </a:cubicBezTo>
                  <a:cubicBezTo>
                    <a:pt x="762000" y="466090"/>
                    <a:pt x="774700" y="532130"/>
                    <a:pt x="792480" y="572770"/>
                  </a:cubicBezTo>
                  <a:cubicBezTo>
                    <a:pt x="805180" y="601980"/>
                    <a:pt x="830580" y="623570"/>
                    <a:pt x="833120" y="646430"/>
                  </a:cubicBezTo>
                  <a:cubicBezTo>
                    <a:pt x="834390" y="664210"/>
                    <a:pt x="826770" y="683260"/>
                    <a:pt x="816610" y="695960"/>
                  </a:cubicBezTo>
                  <a:cubicBezTo>
                    <a:pt x="806450" y="709930"/>
                    <a:pt x="788670" y="721360"/>
                    <a:pt x="773430" y="726440"/>
                  </a:cubicBezTo>
                  <a:cubicBezTo>
                    <a:pt x="756920" y="731520"/>
                    <a:pt x="736600" y="730250"/>
                    <a:pt x="720090" y="723900"/>
                  </a:cubicBezTo>
                  <a:cubicBezTo>
                    <a:pt x="704850" y="717550"/>
                    <a:pt x="688340" y="706120"/>
                    <a:pt x="679450" y="690880"/>
                  </a:cubicBezTo>
                  <a:cubicBezTo>
                    <a:pt x="670560" y="671830"/>
                    <a:pt x="665480" y="633730"/>
                    <a:pt x="674370" y="613410"/>
                  </a:cubicBezTo>
                  <a:cubicBezTo>
                    <a:pt x="684530" y="591820"/>
                    <a:pt x="713740" y="570230"/>
                    <a:pt x="735330" y="565150"/>
                  </a:cubicBezTo>
                  <a:cubicBezTo>
                    <a:pt x="758190" y="561340"/>
                    <a:pt x="793750" y="575310"/>
                    <a:pt x="808990" y="589280"/>
                  </a:cubicBezTo>
                  <a:cubicBezTo>
                    <a:pt x="822960" y="600710"/>
                    <a:pt x="831850" y="619760"/>
                    <a:pt x="831850" y="637540"/>
                  </a:cubicBezTo>
                  <a:cubicBezTo>
                    <a:pt x="833120" y="659130"/>
                    <a:pt x="821690" y="694690"/>
                    <a:pt x="803910" y="709930"/>
                  </a:cubicBezTo>
                  <a:cubicBezTo>
                    <a:pt x="787400" y="723900"/>
                    <a:pt x="750570" y="732790"/>
                    <a:pt x="728980" y="726440"/>
                  </a:cubicBezTo>
                  <a:cubicBezTo>
                    <a:pt x="707390" y="721360"/>
                    <a:pt x="689610" y="701040"/>
                    <a:pt x="671830" y="674370"/>
                  </a:cubicBezTo>
                  <a:cubicBezTo>
                    <a:pt x="642620" y="629920"/>
                    <a:pt x="623570" y="521970"/>
                    <a:pt x="593090" y="468630"/>
                  </a:cubicBezTo>
                  <a:cubicBezTo>
                    <a:pt x="571500" y="429260"/>
                    <a:pt x="546100" y="402590"/>
                    <a:pt x="520700" y="374650"/>
                  </a:cubicBezTo>
                  <a:cubicBezTo>
                    <a:pt x="497840" y="349250"/>
                    <a:pt x="478790" y="330200"/>
                    <a:pt x="445770" y="307340"/>
                  </a:cubicBezTo>
                  <a:cubicBezTo>
                    <a:pt x="397510" y="274320"/>
                    <a:pt x="317500" y="236220"/>
                    <a:pt x="248920" y="207010"/>
                  </a:cubicBezTo>
                  <a:cubicBezTo>
                    <a:pt x="177800" y="177800"/>
                    <a:pt x="60960" y="165100"/>
                    <a:pt x="25400" y="134620"/>
                  </a:cubicBezTo>
                  <a:cubicBezTo>
                    <a:pt x="7620" y="119380"/>
                    <a:pt x="2540" y="101600"/>
                    <a:pt x="1270" y="85090"/>
                  </a:cubicBezTo>
                  <a:cubicBezTo>
                    <a:pt x="0" y="68580"/>
                    <a:pt x="6350" y="45720"/>
                    <a:pt x="16510" y="33020"/>
                  </a:cubicBezTo>
                  <a:cubicBezTo>
                    <a:pt x="26670" y="19050"/>
                    <a:pt x="46990" y="7620"/>
                    <a:pt x="62230" y="2540"/>
                  </a:cubicBezTo>
                  <a:cubicBezTo>
                    <a:pt x="74930" y="0"/>
                    <a:pt x="99060" y="3810"/>
                    <a:pt x="99060" y="381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10688955" y="8878252"/>
            <a:ext cx="188595" cy="184785"/>
            <a:chOff x="0" y="0"/>
            <a:chExt cx="251460" cy="24638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49530" y="49530"/>
              <a:ext cx="149860" cy="151130"/>
            </a:xfrm>
            <a:custGeom>
              <a:avLst/>
              <a:gdLst/>
              <a:ahLst/>
              <a:cxnLst/>
              <a:rect r="r" b="b" t="t" l="l"/>
              <a:pathLst>
                <a:path h="151130" w="149860">
                  <a:moveTo>
                    <a:pt x="149860" y="53340"/>
                  </a:moveTo>
                  <a:cubicBezTo>
                    <a:pt x="130810" y="134620"/>
                    <a:pt x="120650" y="142240"/>
                    <a:pt x="107950" y="146050"/>
                  </a:cubicBezTo>
                  <a:cubicBezTo>
                    <a:pt x="90170" y="151130"/>
                    <a:pt x="54610" y="148590"/>
                    <a:pt x="38100" y="140970"/>
                  </a:cubicBezTo>
                  <a:cubicBezTo>
                    <a:pt x="25400" y="135890"/>
                    <a:pt x="17780" y="125730"/>
                    <a:pt x="11430" y="115570"/>
                  </a:cubicBezTo>
                  <a:cubicBezTo>
                    <a:pt x="6350" y="105410"/>
                    <a:pt x="0" y="93980"/>
                    <a:pt x="1270" y="81280"/>
                  </a:cubicBezTo>
                  <a:cubicBezTo>
                    <a:pt x="2540" y="62230"/>
                    <a:pt x="16510" y="29210"/>
                    <a:pt x="30480" y="16510"/>
                  </a:cubicBezTo>
                  <a:cubicBezTo>
                    <a:pt x="39370" y="6350"/>
                    <a:pt x="49530" y="2540"/>
                    <a:pt x="63500" y="1270"/>
                  </a:cubicBezTo>
                  <a:cubicBezTo>
                    <a:pt x="81280" y="0"/>
                    <a:pt x="130810" y="22860"/>
                    <a:pt x="130810" y="2286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6793230" y="9361170"/>
            <a:ext cx="544830" cy="642938"/>
            <a:chOff x="0" y="0"/>
            <a:chExt cx="726440" cy="85725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48260" y="46990"/>
              <a:ext cx="627380" cy="760730"/>
            </a:xfrm>
            <a:custGeom>
              <a:avLst/>
              <a:gdLst/>
              <a:ahLst/>
              <a:cxnLst/>
              <a:rect r="r" b="b" t="t" l="l"/>
              <a:pathLst>
                <a:path h="760730" w="627380">
                  <a:moveTo>
                    <a:pt x="148590" y="45720"/>
                  </a:moveTo>
                  <a:cubicBezTo>
                    <a:pt x="290830" y="312420"/>
                    <a:pt x="359410" y="452120"/>
                    <a:pt x="430530" y="521970"/>
                  </a:cubicBezTo>
                  <a:cubicBezTo>
                    <a:pt x="486410" y="574040"/>
                    <a:pt x="584200" y="593090"/>
                    <a:pt x="610870" y="627380"/>
                  </a:cubicBezTo>
                  <a:cubicBezTo>
                    <a:pt x="624840" y="643890"/>
                    <a:pt x="627380" y="661670"/>
                    <a:pt x="626110" y="678180"/>
                  </a:cubicBezTo>
                  <a:cubicBezTo>
                    <a:pt x="626110" y="694690"/>
                    <a:pt x="619760" y="715010"/>
                    <a:pt x="608330" y="727710"/>
                  </a:cubicBezTo>
                  <a:cubicBezTo>
                    <a:pt x="593090" y="742950"/>
                    <a:pt x="557530" y="758190"/>
                    <a:pt x="535940" y="758190"/>
                  </a:cubicBezTo>
                  <a:cubicBezTo>
                    <a:pt x="518160" y="758190"/>
                    <a:pt x="500380" y="748030"/>
                    <a:pt x="487680" y="736600"/>
                  </a:cubicBezTo>
                  <a:cubicBezTo>
                    <a:pt x="474980" y="725170"/>
                    <a:pt x="463550" y="708660"/>
                    <a:pt x="462280" y="690880"/>
                  </a:cubicBezTo>
                  <a:cubicBezTo>
                    <a:pt x="459740" y="669290"/>
                    <a:pt x="468630" y="632460"/>
                    <a:pt x="485140" y="615950"/>
                  </a:cubicBezTo>
                  <a:cubicBezTo>
                    <a:pt x="501650" y="600710"/>
                    <a:pt x="538480" y="591820"/>
                    <a:pt x="560070" y="594360"/>
                  </a:cubicBezTo>
                  <a:cubicBezTo>
                    <a:pt x="576580" y="595630"/>
                    <a:pt x="594360" y="608330"/>
                    <a:pt x="605790" y="619760"/>
                  </a:cubicBezTo>
                  <a:cubicBezTo>
                    <a:pt x="615950" y="632460"/>
                    <a:pt x="624840" y="652780"/>
                    <a:pt x="626110" y="669290"/>
                  </a:cubicBezTo>
                  <a:cubicBezTo>
                    <a:pt x="627380" y="685800"/>
                    <a:pt x="623570" y="706120"/>
                    <a:pt x="613410" y="720090"/>
                  </a:cubicBezTo>
                  <a:cubicBezTo>
                    <a:pt x="599440" y="737870"/>
                    <a:pt x="566420" y="755650"/>
                    <a:pt x="544830" y="758190"/>
                  </a:cubicBezTo>
                  <a:cubicBezTo>
                    <a:pt x="527050" y="760730"/>
                    <a:pt x="515620" y="751840"/>
                    <a:pt x="495300" y="742950"/>
                  </a:cubicBezTo>
                  <a:cubicBezTo>
                    <a:pt x="452120" y="722630"/>
                    <a:pt x="346710" y="668020"/>
                    <a:pt x="309880" y="627380"/>
                  </a:cubicBezTo>
                  <a:cubicBezTo>
                    <a:pt x="287020" y="601980"/>
                    <a:pt x="288290" y="572770"/>
                    <a:pt x="273050" y="548640"/>
                  </a:cubicBezTo>
                  <a:cubicBezTo>
                    <a:pt x="256540" y="524510"/>
                    <a:pt x="236220" y="515620"/>
                    <a:pt x="213360" y="485140"/>
                  </a:cubicBezTo>
                  <a:cubicBezTo>
                    <a:pt x="167640" y="421640"/>
                    <a:pt x="73660" y="245110"/>
                    <a:pt x="38100" y="175260"/>
                  </a:cubicBezTo>
                  <a:cubicBezTo>
                    <a:pt x="20320" y="140970"/>
                    <a:pt x="3810" y="123190"/>
                    <a:pt x="2540" y="97790"/>
                  </a:cubicBezTo>
                  <a:cubicBezTo>
                    <a:pt x="0" y="74930"/>
                    <a:pt x="6350" y="43180"/>
                    <a:pt x="20320" y="27940"/>
                  </a:cubicBezTo>
                  <a:cubicBezTo>
                    <a:pt x="35560" y="12700"/>
                    <a:pt x="68580" y="0"/>
                    <a:pt x="88900" y="3810"/>
                  </a:cubicBezTo>
                  <a:cubicBezTo>
                    <a:pt x="110490" y="6350"/>
                    <a:pt x="148590" y="45720"/>
                    <a:pt x="148590" y="4572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9" id="19"/>
          <p:cNvGrpSpPr/>
          <p:nvPr/>
        </p:nvGrpSpPr>
        <p:grpSpPr>
          <a:xfrm rot="0">
            <a:off x="7573328" y="9887902"/>
            <a:ext cx="184785" cy="182880"/>
            <a:chOff x="0" y="0"/>
            <a:chExt cx="246380" cy="2438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45720" y="46990"/>
              <a:ext cx="147320" cy="154940"/>
            </a:xfrm>
            <a:custGeom>
              <a:avLst/>
              <a:gdLst/>
              <a:ahLst/>
              <a:cxnLst/>
              <a:rect r="r" b="b" t="t" l="l"/>
              <a:pathLst>
                <a:path h="154940" w="147320">
                  <a:moveTo>
                    <a:pt x="147320" y="53340"/>
                  </a:moveTo>
                  <a:cubicBezTo>
                    <a:pt x="143510" y="107950"/>
                    <a:pt x="124460" y="137160"/>
                    <a:pt x="105410" y="146050"/>
                  </a:cubicBezTo>
                  <a:cubicBezTo>
                    <a:pt x="86360" y="154940"/>
                    <a:pt x="52070" y="148590"/>
                    <a:pt x="35560" y="142240"/>
                  </a:cubicBezTo>
                  <a:cubicBezTo>
                    <a:pt x="22860" y="135890"/>
                    <a:pt x="13970" y="128270"/>
                    <a:pt x="8890" y="115570"/>
                  </a:cubicBezTo>
                  <a:cubicBezTo>
                    <a:pt x="1270" y="99060"/>
                    <a:pt x="0" y="62230"/>
                    <a:pt x="5080" y="45720"/>
                  </a:cubicBezTo>
                  <a:cubicBezTo>
                    <a:pt x="8890" y="33020"/>
                    <a:pt x="16510" y="22860"/>
                    <a:pt x="27940" y="16510"/>
                  </a:cubicBezTo>
                  <a:cubicBezTo>
                    <a:pt x="43180" y="6350"/>
                    <a:pt x="78740" y="0"/>
                    <a:pt x="96520" y="3810"/>
                  </a:cubicBezTo>
                  <a:cubicBezTo>
                    <a:pt x="110490" y="6350"/>
                    <a:pt x="128270" y="22860"/>
                    <a:pt x="128270" y="2286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1" id="21"/>
          <p:cNvGrpSpPr/>
          <p:nvPr/>
        </p:nvGrpSpPr>
        <p:grpSpPr>
          <a:xfrm rot="0">
            <a:off x="4231005" y="7946707"/>
            <a:ext cx="543878" cy="640080"/>
            <a:chOff x="0" y="0"/>
            <a:chExt cx="725170" cy="85344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45720" y="45720"/>
              <a:ext cx="631190" cy="762000"/>
            </a:xfrm>
            <a:custGeom>
              <a:avLst/>
              <a:gdLst/>
              <a:ahLst/>
              <a:cxnLst/>
              <a:rect r="r" b="b" t="t" l="l"/>
              <a:pathLst>
                <a:path h="762000" w="631190">
                  <a:moveTo>
                    <a:pt x="598170" y="143510"/>
                  </a:moveTo>
                  <a:cubicBezTo>
                    <a:pt x="379730" y="300990"/>
                    <a:pt x="359410" y="314960"/>
                    <a:pt x="349250" y="340360"/>
                  </a:cubicBezTo>
                  <a:cubicBezTo>
                    <a:pt x="337820" y="369570"/>
                    <a:pt x="351790" y="412750"/>
                    <a:pt x="347980" y="447040"/>
                  </a:cubicBezTo>
                  <a:cubicBezTo>
                    <a:pt x="342900" y="480060"/>
                    <a:pt x="342900" y="509270"/>
                    <a:pt x="322580" y="539750"/>
                  </a:cubicBezTo>
                  <a:cubicBezTo>
                    <a:pt x="293370" y="584200"/>
                    <a:pt x="172720" y="638810"/>
                    <a:pt x="162560" y="668020"/>
                  </a:cubicBezTo>
                  <a:cubicBezTo>
                    <a:pt x="158750" y="678180"/>
                    <a:pt x="168910" y="684530"/>
                    <a:pt x="166370" y="693420"/>
                  </a:cubicBezTo>
                  <a:cubicBezTo>
                    <a:pt x="165100" y="707390"/>
                    <a:pt x="153670" y="728980"/>
                    <a:pt x="139700" y="739140"/>
                  </a:cubicBezTo>
                  <a:cubicBezTo>
                    <a:pt x="121920" y="751840"/>
                    <a:pt x="86360" y="762000"/>
                    <a:pt x="64770" y="755650"/>
                  </a:cubicBezTo>
                  <a:cubicBezTo>
                    <a:pt x="41910" y="750570"/>
                    <a:pt x="15240" y="723900"/>
                    <a:pt x="7620" y="702310"/>
                  </a:cubicBezTo>
                  <a:cubicBezTo>
                    <a:pt x="0" y="680720"/>
                    <a:pt x="7620" y="643890"/>
                    <a:pt x="20320" y="626110"/>
                  </a:cubicBezTo>
                  <a:cubicBezTo>
                    <a:pt x="29210" y="610870"/>
                    <a:pt x="46990" y="600710"/>
                    <a:pt x="63500" y="596900"/>
                  </a:cubicBezTo>
                  <a:cubicBezTo>
                    <a:pt x="80010" y="591820"/>
                    <a:pt x="100330" y="590550"/>
                    <a:pt x="115570" y="599440"/>
                  </a:cubicBezTo>
                  <a:cubicBezTo>
                    <a:pt x="135890" y="608330"/>
                    <a:pt x="160020" y="637540"/>
                    <a:pt x="166370" y="657860"/>
                  </a:cubicBezTo>
                  <a:cubicBezTo>
                    <a:pt x="171450" y="674370"/>
                    <a:pt x="167640" y="694690"/>
                    <a:pt x="161290" y="709930"/>
                  </a:cubicBezTo>
                  <a:cubicBezTo>
                    <a:pt x="153670" y="725170"/>
                    <a:pt x="140970" y="741680"/>
                    <a:pt x="124460" y="749300"/>
                  </a:cubicBezTo>
                  <a:cubicBezTo>
                    <a:pt x="105410" y="758190"/>
                    <a:pt x="67310" y="758190"/>
                    <a:pt x="46990" y="749300"/>
                  </a:cubicBezTo>
                  <a:cubicBezTo>
                    <a:pt x="31750" y="742950"/>
                    <a:pt x="17780" y="726440"/>
                    <a:pt x="11430" y="711200"/>
                  </a:cubicBezTo>
                  <a:cubicBezTo>
                    <a:pt x="3810" y="695960"/>
                    <a:pt x="3810" y="676910"/>
                    <a:pt x="5080" y="659130"/>
                  </a:cubicBezTo>
                  <a:cubicBezTo>
                    <a:pt x="6350" y="638810"/>
                    <a:pt x="8890" y="619760"/>
                    <a:pt x="21590" y="594360"/>
                  </a:cubicBezTo>
                  <a:cubicBezTo>
                    <a:pt x="48260" y="546100"/>
                    <a:pt x="163830" y="462280"/>
                    <a:pt x="189230" y="406400"/>
                  </a:cubicBezTo>
                  <a:cubicBezTo>
                    <a:pt x="205740" y="370840"/>
                    <a:pt x="190500" y="341630"/>
                    <a:pt x="201930" y="309880"/>
                  </a:cubicBezTo>
                  <a:cubicBezTo>
                    <a:pt x="215900" y="273050"/>
                    <a:pt x="234950" y="238760"/>
                    <a:pt x="269240" y="200660"/>
                  </a:cubicBezTo>
                  <a:cubicBezTo>
                    <a:pt x="326390" y="139700"/>
                    <a:pt x="481330" y="17780"/>
                    <a:pt x="538480" y="5080"/>
                  </a:cubicBezTo>
                  <a:cubicBezTo>
                    <a:pt x="562610" y="0"/>
                    <a:pt x="579120" y="7620"/>
                    <a:pt x="593090" y="16510"/>
                  </a:cubicBezTo>
                  <a:cubicBezTo>
                    <a:pt x="604520" y="21590"/>
                    <a:pt x="612140" y="31750"/>
                    <a:pt x="618490" y="43180"/>
                  </a:cubicBezTo>
                  <a:cubicBezTo>
                    <a:pt x="626110" y="57150"/>
                    <a:pt x="631190" y="80010"/>
                    <a:pt x="627380" y="97790"/>
                  </a:cubicBezTo>
                  <a:cubicBezTo>
                    <a:pt x="623570" y="114300"/>
                    <a:pt x="598170" y="143510"/>
                    <a:pt x="598170" y="14351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4563428" y="9380220"/>
            <a:ext cx="778193" cy="312420"/>
            <a:chOff x="0" y="0"/>
            <a:chExt cx="1037590" cy="41656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48260" y="50800"/>
              <a:ext cx="941070" cy="320040"/>
            </a:xfrm>
            <a:custGeom>
              <a:avLst/>
              <a:gdLst/>
              <a:ahLst/>
              <a:cxnLst/>
              <a:rect r="r" b="b" t="t" l="l"/>
              <a:pathLst>
                <a:path h="320040" w="941070">
                  <a:moveTo>
                    <a:pt x="80010" y="0"/>
                  </a:moveTo>
                  <a:cubicBezTo>
                    <a:pt x="218440" y="7620"/>
                    <a:pt x="293370" y="22860"/>
                    <a:pt x="347980" y="48260"/>
                  </a:cubicBezTo>
                  <a:cubicBezTo>
                    <a:pt x="402590" y="73660"/>
                    <a:pt x="449580" y="133350"/>
                    <a:pt x="497840" y="148590"/>
                  </a:cubicBezTo>
                  <a:cubicBezTo>
                    <a:pt x="537210" y="161290"/>
                    <a:pt x="570230" y="156210"/>
                    <a:pt x="613410" y="151130"/>
                  </a:cubicBezTo>
                  <a:cubicBezTo>
                    <a:pt x="668020" y="144780"/>
                    <a:pt x="750570" y="106680"/>
                    <a:pt x="800100" y="100330"/>
                  </a:cubicBezTo>
                  <a:cubicBezTo>
                    <a:pt x="831850" y="96520"/>
                    <a:pt x="855980" y="91440"/>
                    <a:pt x="877570" y="100330"/>
                  </a:cubicBezTo>
                  <a:cubicBezTo>
                    <a:pt x="900430" y="109220"/>
                    <a:pt x="925830" y="134620"/>
                    <a:pt x="933450" y="154940"/>
                  </a:cubicBezTo>
                  <a:cubicBezTo>
                    <a:pt x="941070" y="171450"/>
                    <a:pt x="939800" y="191770"/>
                    <a:pt x="933450" y="208280"/>
                  </a:cubicBezTo>
                  <a:cubicBezTo>
                    <a:pt x="928370" y="223520"/>
                    <a:pt x="915670" y="241300"/>
                    <a:pt x="901700" y="250190"/>
                  </a:cubicBezTo>
                  <a:cubicBezTo>
                    <a:pt x="886460" y="260350"/>
                    <a:pt x="866140" y="265430"/>
                    <a:pt x="849630" y="264160"/>
                  </a:cubicBezTo>
                  <a:cubicBezTo>
                    <a:pt x="833120" y="262890"/>
                    <a:pt x="812800" y="256540"/>
                    <a:pt x="800100" y="243840"/>
                  </a:cubicBezTo>
                  <a:cubicBezTo>
                    <a:pt x="784860" y="228600"/>
                    <a:pt x="769620" y="194310"/>
                    <a:pt x="772160" y="171450"/>
                  </a:cubicBezTo>
                  <a:cubicBezTo>
                    <a:pt x="774700" y="148590"/>
                    <a:pt x="796290" y="118110"/>
                    <a:pt x="816610" y="106680"/>
                  </a:cubicBezTo>
                  <a:cubicBezTo>
                    <a:pt x="836930" y="96520"/>
                    <a:pt x="873760" y="96520"/>
                    <a:pt x="894080" y="107950"/>
                  </a:cubicBezTo>
                  <a:cubicBezTo>
                    <a:pt x="914400" y="118110"/>
                    <a:pt x="935990" y="149860"/>
                    <a:pt x="937260" y="172720"/>
                  </a:cubicBezTo>
                  <a:cubicBezTo>
                    <a:pt x="939800" y="195580"/>
                    <a:pt x="932180" y="224790"/>
                    <a:pt x="908050" y="245110"/>
                  </a:cubicBezTo>
                  <a:cubicBezTo>
                    <a:pt x="862330" y="284480"/>
                    <a:pt x="706120" y="306070"/>
                    <a:pt x="617220" y="313690"/>
                  </a:cubicBezTo>
                  <a:cubicBezTo>
                    <a:pt x="544830" y="318770"/>
                    <a:pt x="478790" y="320040"/>
                    <a:pt x="417830" y="299720"/>
                  </a:cubicBezTo>
                  <a:cubicBezTo>
                    <a:pt x="355600" y="278130"/>
                    <a:pt x="293370" y="208280"/>
                    <a:pt x="246380" y="184150"/>
                  </a:cubicBezTo>
                  <a:cubicBezTo>
                    <a:pt x="215900" y="168910"/>
                    <a:pt x="198120" y="161290"/>
                    <a:pt x="167640" y="154940"/>
                  </a:cubicBezTo>
                  <a:cubicBezTo>
                    <a:pt x="132080" y="147320"/>
                    <a:pt x="71120" y="160020"/>
                    <a:pt x="43180" y="147320"/>
                  </a:cubicBezTo>
                  <a:cubicBezTo>
                    <a:pt x="24130" y="137160"/>
                    <a:pt x="12700" y="119380"/>
                    <a:pt x="6350" y="105410"/>
                  </a:cubicBezTo>
                  <a:cubicBezTo>
                    <a:pt x="1270" y="93980"/>
                    <a:pt x="0" y="81280"/>
                    <a:pt x="2540" y="68580"/>
                  </a:cubicBezTo>
                  <a:cubicBezTo>
                    <a:pt x="5080" y="52070"/>
                    <a:pt x="15240" y="30480"/>
                    <a:pt x="27940" y="19050"/>
                  </a:cubicBezTo>
                  <a:cubicBezTo>
                    <a:pt x="40640" y="7620"/>
                    <a:pt x="80010" y="0"/>
                    <a:pt x="80010" y="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12844462" y="8996362"/>
            <a:ext cx="767715" cy="510540"/>
            <a:chOff x="0" y="0"/>
            <a:chExt cx="1023620" cy="68072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45720" y="46990"/>
              <a:ext cx="927100" cy="588010"/>
            </a:xfrm>
            <a:custGeom>
              <a:avLst/>
              <a:gdLst/>
              <a:ahLst/>
              <a:cxnLst/>
              <a:rect r="r" b="b" t="t" l="l"/>
              <a:pathLst>
                <a:path h="588010" w="927100">
                  <a:moveTo>
                    <a:pt x="45720" y="448310"/>
                  </a:moveTo>
                  <a:cubicBezTo>
                    <a:pt x="267970" y="345440"/>
                    <a:pt x="400050" y="238760"/>
                    <a:pt x="509270" y="173990"/>
                  </a:cubicBezTo>
                  <a:cubicBezTo>
                    <a:pt x="609600" y="113030"/>
                    <a:pt x="742950" y="33020"/>
                    <a:pt x="808990" y="13970"/>
                  </a:cubicBezTo>
                  <a:cubicBezTo>
                    <a:pt x="839470" y="3810"/>
                    <a:pt x="861060" y="1270"/>
                    <a:pt x="880110" y="6350"/>
                  </a:cubicBezTo>
                  <a:cubicBezTo>
                    <a:pt x="895350" y="11430"/>
                    <a:pt x="908050" y="25400"/>
                    <a:pt x="915670" y="38100"/>
                  </a:cubicBezTo>
                  <a:cubicBezTo>
                    <a:pt x="923290" y="52070"/>
                    <a:pt x="927100" y="71120"/>
                    <a:pt x="925830" y="85090"/>
                  </a:cubicBezTo>
                  <a:cubicBezTo>
                    <a:pt x="923290" y="100330"/>
                    <a:pt x="916940" y="118110"/>
                    <a:pt x="904240" y="129540"/>
                  </a:cubicBezTo>
                  <a:cubicBezTo>
                    <a:pt x="890270" y="142240"/>
                    <a:pt x="857250" y="153670"/>
                    <a:pt x="836930" y="149860"/>
                  </a:cubicBezTo>
                  <a:cubicBezTo>
                    <a:pt x="816610" y="146050"/>
                    <a:pt x="791210" y="124460"/>
                    <a:pt x="782320" y="106680"/>
                  </a:cubicBezTo>
                  <a:cubicBezTo>
                    <a:pt x="774700" y="92710"/>
                    <a:pt x="773430" y="73660"/>
                    <a:pt x="777240" y="58420"/>
                  </a:cubicBezTo>
                  <a:cubicBezTo>
                    <a:pt x="781050" y="44450"/>
                    <a:pt x="789940" y="27940"/>
                    <a:pt x="802640" y="17780"/>
                  </a:cubicBezTo>
                  <a:cubicBezTo>
                    <a:pt x="819150" y="7620"/>
                    <a:pt x="853440" y="0"/>
                    <a:pt x="872490" y="3810"/>
                  </a:cubicBezTo>
                  <a:cubicBezTo>
                    <a:pt x="887730" y="7620"/>
                    <a:pt x="901700" y="19050"/>
                    <a:pt x="911860" y="31750"/>
                  </a:cubicBezTo>
                  <a:cubicBezTo>
                    <a:pt x="920750" y="44450"/>
                    <a:pt x="927100" y="60960"/>
                    <a:pt x="925830" y="77470"/>
                  </a:cubicBezTo>
                  <a:cubicBezTo>
                    <a:pt x="924560" y="96520"/>
                    <a:pt x="914400" y="116840"/>
                    <a:pt x="891540" y="139700"/>
                  </a:cubicBezTo>
                  <a:cubicBezTo>
                    <a:pt x="835660" y="193040"/>
                    <a:pt x="632460" y="261620"/>
                    <a:pt x="518160" y="328930"/>
                  </a:cubicBezTo>
                  <a:cubicBezTo>
                    <a:pt x="416560" y="389890"/>
                    <a:pt x="314960" y="474980"/>
                    <a:pt x="237490" y="520700"/>
                  </a:cubicBezTo>
                  <a:cubicBezTo>
                    <a:pt x="186690" y="549910"/>
                    <a:pt x="143510" y="576580"/>
                    <a:pt x="105410" y="582930"/>
                  </a:cubicBezTo>
                  <a:cubicBezTo>
                    <a:pt x="80010" y="588010"/>
                    <a:pt x="54610" y="588010"/>
                    <a:pt x="36830" y="579120"/>
                  </a:cubicBezTo>
                  <a:cubicBezTo>
                    <a:pt x="21590" y="570230"/>
                    <a:pt x="8890" y="552450"/>
                    <a:pt x="5080" y="537210"/>
                  </a:cubicBezTo>
                  <a:cubicBezTo>
                    <a:pt x="0" y="521970"/>
                    <a:pt x="1270" y="500380"/>
                    <a:pt x="7620" y="485140"/>
                  </a:cubicBezTo>
                  <a:cubicBezTo>
                    <a:pt x="15240" y="469900"/>
                    <a:pt x="45720" y="448310"/>
                    <a:pt x="45720" y="44831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7" id="27"/>
          <p:cNvGrpSpPr/>
          <p:nvPr/>
        </p:nvGrpSpPr>
        <p:grpSpPr>
          <a:xfrm rot="0">
            <a:off x="16272510" y="8156257"/>
            <a:ext cx="1005840" cy="641032"/>
            <a:chOff x="0" y="0"/>
            <a:chExt cx="1341120" cy="85471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45720" y="48260"/>
              <a:ext cx="1248410" cy="758190"/>
            </a:xfrm>
            <a:custGeom>
              <a:avLst/>
              <a:gdLst/>
              <a:ahLst/>
              <a:cxnLst/>
              <a:rect r="r" b="b" t="t" l="l"/>
              <a:pathLst>
                <a:path h="758190" w="1248410">
                  <a:moveTo>
                    <a:pt x="7620" y="647700"/>
                  </a:moveTo>
                  <a:cubicBezTo>
                    <a:pt x="71120" y="490220"/>
                    <a:pt x="59690" y="393700"/>
                    <a:pt x="86360" y="346710"/>
                  </a:cubicBezTo>
                  <a:cubicBezTo>
                    <a:pt x="105410" y="311150"/>
                    <a:pt x="127000" y="288290"/>
                    <a:pt x="171450" y="271780"/>
                  </a:cubicBezTo>
                  <a:cubicBezTo>
                    <a:pt x="265430" y="234950"/>
                    <a:pt x="562610" y="271780"/>
                    <a:pt x="666750" y="260350"/>
                  </a:cubicBezTo>
                  <a:cubicBezTo>
                    <a:pt x="715010" y="255270"/>
                    <a:pt x="734060" y="252730"/>
                    <a:pt x="770890" y="240030"/>
                  </a:cubicBezTo>
                  <a:cubicBezTo>
                    <a:pt x="820420" y="223520"/>
                    <a:pt x="878840" y="186690"/>
                    <a:pt x="933450" y="156210"/>
                  </a:cubicBezTo>
                  <a:cubicBezTo>
                    <a:pt x="989330" y="124460"/>
                    <a:pt x="1098550" y="68580"/>
                    <a:pt x="1102360" y="50800"/>
                  </a:cubicBezTo>
                  <a:cubicBezTo>
                    <a:pt x="1103630" y="45720"/>
                    <a:pt x="1094740" y="44450"/>
                    <a:pt x="1094740" y="40640"/>
                  </a:cubicBezTo>
                  <a:cubicBezTo>
                    <a:pt x="1094740" y="34290"/>
                    <a:pt x="1103630" y="25400"/>
                    <a:pt x="1112520" y="20320"/>
                  </a:cubicBezTo>
                  <a:cubicBezTo>
                    <a:pt x="1123950" y="12700"/>
                    <a:pt x="1144270" y="1270"/>
                    <a:pt x="1162050" y="2540"/>
                  </a:cubicBezTo>
                  <a:cubicBezTo>
                    <a:pt x="1182370" y="2540"/>
                    <a:pt x="1216660" y="17780"/>
                    <a:pt x="1230630" y="35560"/>
                  </a:cubicBezTo>
                  <a:cubicBezTo>
                    <a:pt x="1243330" y="54610"/>
                    <a:pt x="1248410" y="90170"/>
                    <a:pt x="1240790" y="111760"/>
                  </a:cubicBezTo>
                  <a:cubicBezTo>
                    <a:pt x="1233170" y="133350"/>
                    <a:pt x="1206500" y="157480"/>
                    <a:pt x="1184910" y="163830"/>
                  </a:cubicBezTo>
                  <a:cubicBezTo>
                    <a:pt x="1162050" y="168910"/>
                    <a:pt x="1126490" y="160020"/>
                    <a:pt x="1109980" y="144780"/>
                  </a:cubicBezTo>
                  <a:cubicBezTo>
                    <a:pt x="1092200" y="130810"/>
                    <a:pt x="1079500" y="95250"/>
                    <a:pt x="1083310" y="73660"/>
                  </a:cubicBezTo>
                  <a:cubicBezTo>
                    <a:pt x="1085850" y="50800"/>
                    <a:pt x="1108710" y="21590"/>
                    <a:pt x="1127760" y="10160"/>
                  </a:cubicBezTo>
                  <a:cubicBezTo>
                    <a:pt x="1143000" y="1270"/>
                    <a:pt x="1163320" y="0"/>
                    <a:pt x="1179830" y="3810"/>
                  </a:cubicBezTo>
                  <a:cubicBezTo>
                    <a:pt x="1195070" y="6350"/>
                    <a:pt x="1214120" y="15240"/>
                    <a:pt x="1225550" y="29210"/>
                  </a:cubicBezTo>
                  <a:cubicBezTo>
                    <a:pt x="1238250" y="45720"/>
                    <a:pt x="1244600" y="85090"/>
                    <a:pt x="1243330" y="102870"/>
                  </a:cubicBezTo>
                  <a:cubicBezTo>
                    <a:pt x="1243330" y="114300"/>
                    <a:pt x="1240790" y="118110"/>
                    <a:pt x="1233170" y="128270"/>
                  </a:cubicBezTo>
                  <a:cubicBezTo>
                    <a:pt x="1210310" y="158750"/>
                    <a:pt x="1118870" y="237490"/>
                    <a:pt x="1055370" y="280670"/>
                  </a:cubicBezTo>
                  <a:cubicBezTo>
                    <a:pt x="991870" y="321310"/>
                    <a:pt x="913130" y="358140"/>
                    <a:pt x="853440" y="379730"/>
                  </a:cubicBezTo>
                  <a:cubicBezTo>
                    <a:pt x="811530" y="394970"/>
                    <a:pt x="779780" y="398780"/>
                    <a:pt x="739140" y="406400"/>
                  </a:cubicBezTo>
                  <a:cubicBezTo>
                    <a:pt x="694690" y="414020"/>
                    <a:pt x="651510" y="420370"/>
                    <a:pt x="594360" y="424180"/>
                  </a:cubicBezTo>
                  <a:cubicBezTo>
                    <a:pt x="514350" y="429260"/>
                    <a:pt x="370840" y="429260"/>
                    <a:pt x="306070" y="422910"/>
                  </a:cubicBezTo>
                  <a:cubicBezTo>
                    <a:pt x="271780" y="417830"/>
                    <a:pt x="248920" y="392430"/>
                    <a:pt x="229870" y="405130"/>
                  </a:cubicBezTo>
                  <a:cubicBezTo>
                    <a:pt x="200660" y="424180"/>
                    <a:pt x="209550" y="546100"/>
                    <a:pt x="193040" y="604520"/>
                  </a:cubicBezTo>
                  <a:cubicBezTo>
                    <a:pt x="177800" y="650240"/>
                    <a:pt x="161290" y="699770"/>
                    <a:pt x="140970" y="725170"/>
                  </a:cubicBezTo>
                  <a:cubicBezTo>
                    <a:pt x="127000" y="741680"/>
                    <a:pt x="110490" y="750570"/>
                    <a:pt x="93980" y="754380"/>
                  </a:cubicBezTo>
                  <a:cubicBezTo>
                    <a:pt x="77470" y="758190"/>
                    <a:pt x="54610" y="754380"/>
                    <a:pt x="39370" y="745490"/>
                  </a:cubicBezTo>
                  <a:cubicBezTo>
                    <a:pt x="25400" y="736600"/>
                    <a:pt x="10160" y="718820"/>
                    <a:pt x="5080" y="702310"/>
                  </a:cubicBezTo>
                  <a:cubicBezTo>
                    <a:pt x="0" y="687070"/>
                    <a:pt x="7620" y="647700"/>
                    <a:pt x="7620" y="64770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9" id="29"/>
          <p:cNvGrpSpPr/>
          <p:nvPr/>
        </p:nvGrpSpPr>
        <p:grpSpPr>
          <a:xfrm rot="0">
            <a:off x="922020" y="6708457"/>
            <a:ext cx="340042" cy="453390"/>
            <a:chOff x="0" y="0"/>
            <a:chExt cx="453390" cy="60452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48260" y="50800"/>
              <a:ext cx="359410" cy="510540"/>
            </a:xfrm>
            <a:custGeom>
              <a:avLst/>
              <a:gdLst/>
              <a:ahLst/>
              <a:cxnLst/>
              <a:rect r="r" b="b" t="t" l="l"/>
              <a:pathLst>
                <a:path h="510540" w="359410">
                  <a:moveTo>
                    <a:pt x="214630" y="466090"/>
                  </a:moveTo>
                  <a:cubicBezTo>
                    <a:pt x="123190" y="260350"/>
                    <a:pt x="16510" y="139700"/>
                    <a:pt x="5080" y="88900"/>
                  </a:cubicBezTo>
                  <a:cubicBezTo>
                    <a:pt x="0" y="68580"/>
                    <a:pt x="3810" y="55880"/>
                    <a:pt x="10160" y="43180"/>
                  </a:cubicBezTo>
                  <a:cubicBezTo>
                    <a:pt x="16510" y="29210"/>
                    <a:pt x="27940" y="15240"/>
                    <a:pt x="41910" y="8890"/>
                  </a:cubicBezTo>
                  <a:cubicBezTo>
                    <a:pt x="59690" y="1270"/>
                    <a:pt x="92710" y="1270"/>
                    <a:pt x="110490" y="8890"/>
                  </a:cubicBezTo>
                  <a:cubicBezTo>
                    <a:pt x="124460" y="15240"/>
                    <a:pt x="135890" y="29210"/>
                    <a:pt x="142240" y="43180"/>
                  </a:cubicBezTo>
                  <a:cubicBezTo>
                    <a:pt x="148590" y="55880"/>
                    <a:pt x="152400" y="74930"/>
                    <a:pt x="147320" y="88900"/>
                  </a:cubicBezTo>
                  <a:cubicBezTo>
                    <a:pt x="142240" y="107950"/>
                    <a:pt x="120650" y="133350"/>
                    <a:pt x="102870" y="142240"/>
                  </a:cubicBezTo>
                  <a:cubicBezTo>
                    <a:pt x="88900" y="148590"/>
                    <a:pt x="71120" y="148590"/>
                    <a:pt x="57150" y="144780"/>
                  </a:cubicBezTo>
                  <a:cubicBezTo>
                    <a:pt x="41910" y="139700"/>
                    <a:pt x="26670" y="129540"/>
                    <a:pt x="17780" y="118110"/>
                  </a:cubicBezTo>
                  <a:cubicBezTo>
                    <a:pt x="8890" y="106680"/>
                    <a:pt x="2540" y="88900"/>
                    <a:pt x="2540" y="73660"/>
                  </a:cubicBezTo>
                  <a:cubicBezTo>
                    <a:pt x="2540" y="58420"/>
                    <a:pt x="7620" y="40640"/>
                    <a:pt x="17780" y="29210"/>
                  </a:cubicBezTo>
                  <a:cubicBezTo>
                    <a:pt x="30480" y="15240"/>
                    <a:pt x="60960" y="1270"/>
                    <a:pt x="80010" y="0"/>
                  </a:cubicBezTo>
                  <a:cubicBezTo>
                    <a:pt x="96520" y="0"/>
                    <a:pt x="106680" y="3810"/>
                    <a:pt x="123190" y="17780"/>
                  </a:cubicBezTo>
                  <a:cubicBezTo>
                    <a:pt x="165100" y="52070"/>
                    <a:pt x="247650" y="200660"/>
                    <a:pt x="288290" y="273050"/>
                  </a:cubicBezTo>
                  <a:cubicBezTo>
                    <a:pt x="316230" y="323850"/>
                    <a:pt x="341630" y="370840"/>
                    <a:pt x="351790" y="405130"/>
                  </a:cubicBezTo>
                  <a:cubicBezTo>
                    <a:pt x="356870" y="426720"/>
                    <a:pt x="359410" y="441960"/>
                    <a:pt x="354330" y="458470"/>
                  </a:cubicBezTo>
                  <a:cubicBezTo>
                    <a:pt x="349250" y="473710"/>
                    <a:pt x="336550" y="491490"/>
                    <a:pt x="321310" y="499110"/>
                  </a:cubicBezTo>
                  <a:cubicBezTo>
                    <a:pt x="303530" y="508000"/>
                    <a:pt x="270510" y="510540"/>
                    <a:pt x="252730" y="502920"/>
                  </a:cubicBezTo>
                  <a:cubicBezTo>
                    <a:pt x="236220" y="496570"/>
                    <a:pt x="214630" y="466090"/>
                    <a:pt x="214630" y="46609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1" id="31"/>
          <p:cNvGrpSpPr/>
          <p:nvPr/>
        </p:nvGrpSpPr>
        <p:grpSpPr>
          <a:xfrm rot="0">
            <a:off x="1307782" y="6669405"/>
            <a:ext cx="267653" cy="440055"/>
            <a:chOff x="0" y="0"/>
            <a:chExt cx="356870" cy="58674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50800" y="46990"/>
              <a:ext cx="259080" cy="491490"/>
            </a:xfrm>
            <a:custGeom>
              <a:avLst/>
              <a:gdLst/>
              <a:ahLst/>
              <a:cxnLst/>
              <a:rect r="r" b="b" t="t" l="l"/>
              <a:pathLst>
                <a:path h="491490" w="259080">
                  <a:moveTo>
                    <a:pt x="0" y="403860"/>
                  </a:moveTo>
                  <a:cubicBezTo>
                    <a:pt x="50800" y="156210"/>
                    <a:pt x="59690" y="124460"/>
                    <a:pt x="74930" y="95250"/>
                  </a:cubicBezTo>
                  <a:cubicBezTo>
                    <a:pt x="87630" y="69850"/>
                    <a:pt x="105410" y="43180"/>
                    <a:pt x="123190" y="26670"/>
                  </a:cubicBezTo>
                  <a:cubicBezTo>
                    <a:pt x="135890" y="15240"/>
                    <a:pt x="149860" y="6350"/>
                    <a:pt x="165100" y="3810"/>
                  </a:cubicBezTo>
                  <a:cubicBezTo>
                    <a:pt x="180340" y="0"/>
                    <a:pt x="199390" y="2540"/>
                    <a:pt x="213360" y="10160"/>
                  </a:cubicBezTo>
                  <a:cubicBezTo>
                    <a:pt x="227330" y="16510"/>
                    <a:pt x="241300" y="30480"/>
                    <a:pt x="247650" y="44450"/>
                  </a:cubicBezTo>
                  <a:cubicBezTo>
                    <a:pt x="254000" y="57150"/>
                    <a:pt x="259080" y="76200"/>
                    <a:pt x="254000" y="91440"/>
                  </a:cubicBezTo>
                  <a:cubicBezTo>
                    <a:pt x="248920" y="110490"/>
                    <a:pt x="228600" y="139700"/>
                    <a:pt x="209550" y="147320"/>
                  </a:cubicBezTo>
                  <a:cubicBezTo>
                    <a:pt x="190500" y="156210"/>
                    <a:pt x="156210" y="153670"/>
                    <a:pt x="138430" y="142240"/>
                  </a:cubicBezTo>
                  <a:cubicBezTo>
                    <a:pt x="120650" y="130810"/>
                    <a:pt x="105410" y="100330"/>
                    <a:pt x="104140" y="80010"/>
                  </a:cubicBezTo>
                  <a:cubicBezTo>
                    <a:pt x="101600" y="63500"/>
                    <a:pt x="109220" y="45720"/>
                    <a:pt x="118110" y="34290"/>
                  </a:cubicBezTo>
                  <a:cubicBezTo>
                    <a:pt x="127000" y="21590"/>
                    <a:pt x="142240" y="10160"/>
                    <a:pt x="157480" y="5080"/>
                  </a:cubicBezTo>
                  <a:cubicBezTo>
                    <a:pt x="171450" y="1270"/>
                    <a:pt x="191770" y="1270"/>
                    <a:pt x="205740" y="6350"/>
                  </a:cubicBezTo>
                  <a:cubicBezTo>
                    <a:pt x="219710" y="11430"/>
                    <a:pt x="234950" y="24130"/>
                    <a:pt x="243840" y="36830"/>
                  </a:cubicBezTo>
                  <a:cubicBezTo>
                    <a:pt x="251460" y="49530"/>
                    <a:pt x="256540" y="62230"/>
                    <a:pt x="255270" y="83820"/>
                  </a:cubicBezTo>
                  <a:cubicBezTo>
                    <a:pt x="251460" y="130810"/>
                    <a:pt x="184150" y="236220"/>
                    <a:pt x="163830" y="304800"/>
                  </a:cubicBezTo>
                  <a:cubicBezTo>
                    <a:pt x="148590" y="359410"/>
                    <a:pt x="157480" y="427990"/>
                    <a:pt x="138430" y="457200"/>
                  </a:cubicBezTo>
                  <a:cubicBezTo>
                    <a:pt x="127000" y="474980"/>
                    <a:pt x="110490" y="483870"/>
                    <a:pt x="93980" y="487680"/>
                  </a:cubicBezTo>
                  <a:cubicBezTo>
                    <a:pt x="77470" y="491490"/>
                    <a:pt x="54610" y="487680"/>
                    <a:pt x="40640" y="481330"/>
                  </a:cubicBezTo>
                  <a:cubicBezTo>
                    <a:pt x="29210" y="476250"/>
                    <a:pt x="20320" y="467360"/>
                    <a:pt x="13970" y="457200"/>
                  </a:cubicBezTo>
                  <a:cubicBezTo>
                    <a:pt x="5080" y="443230"/>
                    <a:pt x="0" y="403860"/>
                    <a:pt x="0" y="40386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3" id="33"/>
          <p:cNvGrpSpPr/>
          <p:nvPr/>
        </p:nvGrpSpPr>
        <p:grpSpPr>
          <a:xfrm rot="0">
            <a:off x="607695" y="7227570"/>
            <a:ext cx="465772" cy="195262"/>
            <a:chOff x="0" y="0"/>
            <a:chExt cx="621030" cy="26035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48260" y="39370"/>
              <a:ext cx="523240" cy="170180"/>
            </a:xfrm>
            <a:custGeom>
              <a:avLst/>
              <a:gdLst/>
              <a:ahLst/>
              <a:cxnLst/>
              <a:rect r="r" b="b" t="t" l="l"/>
              <a:pathLst>
                <a:path h="170180" w="523240">
                  <a:moveTo>
                    <a:pt x="443230" y="168910"/>
                  </a:moveTo>
                  <a:cubicBezTo>
                    <a:pt x="34290" y="158750"/>
                    <a:pt x="25400" y="148590"/>
                    <a:pt x="16510" y="134620"/>
                  </a:cubicBezTo>
                  <a:cubicBezTo>
                    <a:pt x="7620" y="121920"/>
                    <a:pt x="0" y="102870"/>
                    <a:pt x="2540" y="86360"/>
                  </a:cubicBezTo>
                  <a:cubicBezTo>
                    <a:pt x="5080" y="66040"/>
                    <a:pt x="22860" y="34290"/>
                    <a:pt x="40640" y="22860"/>
                  </a:cubicBezTo>
                  <a:cubicBezTo>
                    <a:pt x="59690" y="11430"/>
                    <a:pt x="96520" y="11430"/>
                    <a:pt x="115570" y="19050"/>
                  </a:cubicBezTo>
                  <a:cubicBezTo>
                    <a:pt x="130810" y="24130"/>
                    <a:pt x="144780" y="39370"/>
                    <a:pt x="152400" y="53340"/>
                  </a:cubicBezTo>
                  <a:cubicBezTo>
                    <a:pt x="160020" y="67310"/>
                    <a:pt x="162560" y="87630"/>
                    <a:pt x="160020" y="104140"/>
                  </a:cubicBezTo>
                  <a:cubicBezTo>
                    <a:pt x="157480" y="119380"/>
                    <a:pt x="148590" y="137160"/>
                    <a:pt x="135890" y="148590"/>
                  </a:cubicBezTo>
                  <a:cubicBezTo>
                    <a:pt x="124460" y="158750"/>
                    <a:pt x="107950" y="168910"/>
                    <a:pt x="90170" y="170180"/>
                  </a:cubicBezTo>
                  <a:cubicBezTo>
                    <a:pt x="69850" y="170180"/>
                    <a:pt x="35560" y="158750"/>
                    <a:pt x="21590" y="142240"/>
                  </a:cubicBezTo>
                  <a:cubicBezTo>
                    <a:pt x="7620" y="125730"/>
                    <a:pt x="1270" y="90170"/>
                    <a:pt x="5080" y="69850"/>
                  </a:cubicBezTo>
                  <a:cubicBezTo>
                    <a:pt x="8890" y="53340"/>
                    <a:pt x="21590" y="36830"/>
                    <a:pt x="34290" y="27940"/>
                  </a:cubicBezTo>
                  <a:cubicBezTo>
                    <a:pt x="46990" y="17780"/>
                    <a:pt x="57150" y="15240"/>
                    <a:pt x="81280" y="11430"/>
                  </a:cubicBezTo>
                  <a:cubicBezTo>
                    <a:pt x="149860" y="1270"/>
                    <a:pt x="425450" y="0"/>
                    <a:pt x="480060" y="21590"/>
                  </a:cubicBezTo>
                  <a:cubicBezTo>
                    <a:pt x="496570" y="27940"/>
                    <a:pt x="500380" y="35560"/>
                    <a:pt x="508000" y="46990"/>
                  </a:cubicBezTo>
                  <a:cubicBezTo>
                    <a:pt x="515620" y="59690"/>
                    <a:pt x="523240" y="82550"/>
                    <a:pt x="520700" y="100330"/>
                  </a:cubicBezTo>
                  <a:cubicBezTo>
                    <a:pt x="519430" y="116840"/>
                    <a:pt x="508000" y="137160"/>
                    <a:pt x="495300" y="148590"/>
                  </a:cubicBezTo>
                  <a:cubicBezTo>
                    <a:pt x="482600" y="160020"/>
                    <a:pt x="443230" y="168910"/>
                    <a:pt x="443230" y="16891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5" id="35"/>
          <p:cNvGrpSpPr/>
          <p:nvPr/>
        </p:nvGrpSpPr>
        <p:grpSpPr>
          <a:xfrm rot="0">
            <a:off x="12520136" y="1028700"/>
            <a:ext cx="777240" cy="728662"/>
            <a:chOff x="0" y="0"/>
            <a:chExt cx="1036320" cy="97155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49530" y="49530"/>
              <a:ext cx="938530" cy="872490"/>
            </a:xfrm>
            <a:custGeom>
              <a:avLst/>
              <a:gdLst/>
              <a:ahLst/>
              <a:cxnLst/>
              <a:rect r="r" b="b" t="t" l="l"/>
              <a:pathLst>
                <a:path h="872490" w="938530">
                  <a:moveTo>
                    <a:pt x="45720" y="671830"/>
                  </a:moveTo>
                  <a:cubicBezTo>
                    <a:pt x="298450" y="481330"/>
                    <a:pt x="486410" y="313690"/>
                    <a:pt x="586740" y="214630"/>
                  </a:cubicBezTo>
                  <a:cubicBezTo>
                    <a:pt x="655320" y="146050"/>
                    <a:pt x="707390" y="67310"/>
                    <a:pt x="751840" y="33020"/>
                  </a:cubicBezTo>
                  <a:cubicBezTo>
                    <a:pt x="775970" y="15240"/>
                    <a:pt x="795020" y="6350"/>
                    <a:pt x="812800" y="2540"/>
                  </a:cubicBezTo>
                  <a:cubicBezTo>
                    <a:pt x="825500" y="0"/>
                    <a:pt x="835660" y="0"/>
                    <a:pt x="848360" y="2540"/>
                  </a:cubicBezTo>
                  <a:cubicBezTo>
                    <a:pt x="866140" y="7620"/>
                    <a:pt x="892810" y="20320"/>
                    <a:pt x="908050" y="35560"/>
                  </a:cubicBezTo>
                  <a:cubicBezTo>
                    <a:pt x="922020" y="52070"/>
                    <a:pt x="933450" y="77470"/>
                    <a:pt x="935990" y="99060"/>
                  </a:cubicBezTo>
                  <a:cubicBezTo>
                    <a:pt x="937260" y="120650"/>
                    <a:pt x="930910" y="147320"/>
                    <a:pt x="919480" y="165100"/>
                  </a:cubicBezTo>
                  <a:cubicBezTo>
                    <a:pt x="908050" y="184150"/>
                    <a:pt x="883920" y="200660"/>
                    <a:pt x="867410" y="208280"/>
                  </a:cubicBezTo>
                  <a:cubicBezTo>
                    <a:pt x="854710" y="214630"/>
                    <a:pt x="845820" y="215900"/>
                    <a:pt x="833120" y="215900"/>
                  </a:cubicBezTo>
                  <a:cubicBezTo>
                    <a:pt x="814070" y="214630"/>
                    <a:pt x="784860" y="209550"/>
                    <a:pt x="767080" y="196850"/>
                  </a:cubicBezTo>
                  <a:cubicBezTo>
                    <a:pt x="749300" y="184150"/>
                    <a:pt x="732790" y="161290"/>
                    <a:pt x="726440" y="140970"/>
                  </a:cubicBezTo>
                  <a:cubicBezTo>
                    <a:pt x="720090" y="120650"/>
                    <a:pt x="722630" y="90170"/>
                    <a:pt x="727710" y="72390"/>
                  </a:cubicBezTo>
                  <a:cubicBezTo>
                    <a:pt x="731520" y="59690"/>
                    <a:pt x="737870" y="50800"/>
                    <a:pt x="744220" y="41910"/>
                  </a:cubicBezTo>
                  <a:cubicBezTo>
                    <a:pt x="751840" y="33020"/>
                    <a:pt x="758190" y="25400"/>
                    <a:pt x="769620" y="19050"/>
                  </a:cubicBezTo>
                  <a:cubicBezTo>
                    <a:pt x="786130" y="10160"/>
                    <a:pt x="814070" y="0"/>
                    <a:pt x="835660" y="1270"/>
                  </a:cubicBezTo>
                  <a:cubicBezTo>
                    <a:pt x="858520" y="2540"/>
                    <a:pt x="883920" y="13970"/>
                    <a:pt x="899160" y="27940"/>
                  </a:cubicBezTo>
                  <a:cubicBezTo>
                    <a:pt x="915670" y="41910"/>
                    <a:pt x="928370" y="69850"/>
                    <a:pt x="933450" y="87630"/>
                  </a:cubicBezTo>
                  <a:cubicBezTo>
                    <a:pt x="937260" y="100330"/>
                    <a:pt x="938530" y="109220"/>
                    <a:pt x="935990" y="121920"/>
                  </a:cubicBezTo>
                  <a:cubicBezTo>
                    <a:pt x="932180" y="139700"/>
                    <a:pt x="925830" y="154940"/>
                    <a:pt x="905510" y="184150"/>
                  </a:cubicBezTo>
                  <a:cubicBezTo>
                    <a:pt x="835660" y="279400"/>
                    <a:pt x="457200" y="621030"/>
                    <a:pt x="326390" y="734060"/>
                  </a:cubicBezTo>
                  <a:cubicBezTo>
                    <a:pt x="261620" y="788670"/>
                    <a:pt x="220980" y="826770"/>
                    <a:pt x="177800" y="848360"/>
                  </a:cubicBezTo>
                  <a:cubicBezTo>
                    <a:pt x="149860" y="862330"/>
                    <a:pt x="127000" y="872490"/>
                    <a:pt x="102870" y="869950"/>
                  </a:cubicBezTo>
                  <a:cubicBezTo>
                    <a:pt x="78740" y="868680"/>
                    <a:pt x="48260" y="854710"/>
                    <a:pt x="31750" y="836930"/>
                  </a:cubicBezTo>
                  <a:cubicBezTo>
                    <a:pt x="15240" y="819150"/>
                    <a:pt x="3810" y="787400"/>
                    <a:pt x="1270" y="764540"/>
                  </a:cubicBezTo>
                  <a:cubicBezTo>
                    <a:pt x="0" y="746760"/>
                    <a:pt x="5080" y="728980"/>
                    <a:pt x="11430" y="712470"/>
                  </a:cubicBezTo>
                  <a:cubicBezTo>
                    <a:pt x="19050" y="697230"/>
                    <a:pt x="45720" y="671830"/>
                    <a:pt x="45720" y="67183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7" id="37"/>
          <p:cNvGrpSpPr/>
          <p:nvPr/>
        </p:nvGrpSpPr>
        <p:grpSpPr>
          <a:xfrm rot="0">
            <a:off x="12270581" y="1057275"/>
            <a:ext cx="266700" cy="524828"/>
            <a:chOff x="0" y="0"/>
            <a:chExt cx="355600" cy="69977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50800" y="44450"/>
              <a:ext cx="257810" cy="605790"/>
            </a:xfrm>
            <a:custGeom>
              <a:avLst/>
              <a:gdLst/>
              <a:ahLst/>
              <a:cxnLst/>
              <a:rect r="r" b="b" t="t" l="l"/>
              <a:pathLst>
                <a:path h="605790" w="257810">
                  <a:moveTo>
                    <a:pt x="24130" y="497840"/>
                  </a:moveTo>
                  <a:cubicBezTo>
                    <a:pt x="5080" y="87630"/>
                    <a:pt x="8890" y="68580"/>
                    <a:pt x="22860" y="49530"/>
                  </a:cubicBezTo>
                  <a:cubicBezTo>
                    <a:pt x="36830" y="30480"/>
                    <a:pt x="62230" y="13970"/>
                    <a:pt x="83820" y="6350"/>
                  </a:cubicBezTo>
                  <a:cubicBezTo>
                    <a:pt x="106680" y="0"/>
                    <a:pt x="137160" y="1270"/>
                    <a:pt x="158750" y="10160"/>
                  </a:cubicBezTo>
                  <a:cubicBezTo>
                    <a:pt x="180340" y="17780"/>
                    <a:pt x="204470" y="36830"/>
                    <a:pt x="215900" y="57150"/>
                  </a:cubicBezTo>
                  <a:cubicBezTo>
                    <a:pt x="228600" y="77470"/>
                    <a:pt x="236220" y="106680"/>
                    <a:pt x="233680" y="129540"/>
                  </a:cubicBezTo>
                  <a:cubicBezTo>
                    <a:pt x="231140" y="153670"/>
                    <a:pt x="215900" y="182880"/>
                    <a:pt x="203200" y="198120"/>
                  </a:cubicBezTo>
                  <a:cubicBezTo>
                    <a:pt x="194310" y="209550"/>
                    <a:pt x="184150" y="215900"/>
                    <a:pt x="173990" y="220980"/>
                  </a:cubicBezTo>
                  <a:cubicBezTo>
                    <a:pt x="162560" y="227330"/>
                    <a:pt x="152400" y="232410"/>
                    <a:pt x="137160" y="233680"/>
                  </a:cubicBezTo>
                  <a:cubicBezTo>
                    <a:pt x="118110" y="236220"/>
                    <a:pt x="85090" y="233680"/>
                    <a:pt x="63500" y="223520"/>
                  </a:cubicBezTo>
                  <a:cubicBezTo>
                    <a:pt x="43180" y="212090"/>
                    <a:pt x="21590" y="186690"/>
                    <a:pt x="11430" y="170180"/>
                  </a:cubicBezTo>
                  <a:cubicBezTo>
                    <a:pt x="5080" y="157480"/>
                    <a:pt x="1270" y="147320"/>
                    <a:pt x="1270" y="133350"/>
                  </a:cubicBezTo>
                  <a:cubicBezTo>
                    <a:pt x="0" y="113030"/>
                    <a:pt x="3810" y="80010"/>
                    <a:pt x="16510" y="59690"/>
                  </a:cubicBezTo>
                  <a:cubicBezTo>
                    <a:pt x="27940" y="39370"/>
                    <a:pt x="50800" y="20320"/>
                    <a:pt x="72390" y="11430"/>
                  </a:cubicBezTo>
                  <a:cubicBezTo>
                    <a:pt x="93980" y="2540"/>
                    <a:pt x="124460" y="0"/>
                    <a:pt x="147320" y="6350"/>
                  </a:cubicBezTo>
                  <a:cubicBezTo>
                    <a:pt x="170180" y="11430"/>
                    <a:pt x="194310" y="27940"/>
                    <a:pt x="209550" y="46990"/>
                  </a:cubicBezTo>
                  <a:cubicBezTo>
                    <a:pt x="223520" y="66040"/>
                    <a:pt x="227330" y="83820"/>
                    <a:pt x="233680" y="116840"/>
                  </a:cubicBezTo>
                  <a:cubicBezTo>
                    <a:pt x="248920" y="190500"/>
                    <a:pt x="257810" y="411480"/>
                    <a:pt x="254000" y="478790"/>
                  </a:cubicBezTo>
                  <a:cubicBezTo>
                    <a:pt x="252730" y="505460"/>
                    <a:pt x="254000" y="515620"/>
                    <a:pt x="245110" y="533400"/>
                  </a:cubicBezTo>
                  <a:cubicBezTo>
                    <a:pt x="234950" y="554990"/>
                    <a:pt x="209550" y="581660"/>
                    <a:pt x="189230" y="593090"/>
                  </a:cubicBezTo>
                  <a:cubicBezTo>
                    <a:pt x="171450" y="601980"/>
                    <a:pt x="153670" y="605790"/>
                    <a:pt x="134620" y="603250"/>
                  </a:cubicBezTo>
                  <a:cubicBezTo>
                    <a:pt x="111760" y="601980"/>
                    <a:pt x="77470" y="589280"/>
                    <a:pt x="59690" y="571500"/>
                  </a:cubicBezTo>
                  <a:cubicBezTo>
                    <a:pt x="40640" y="553720"/>
                    <a:pt x="24130" y="497840"/>
                    <a:pt x="24130" y="49784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9" id="39"/>
          <p:cNvGrpSpPr/>
          <p:nvPr/>
        </p:nvGrpSpPr>
        <p:grpSpPr>
          <a:xfrm rot="0">
            <a:off x="12763024" y="1770698"/>
            <a:ext cx="655320" cy="284797"/>
            <a:chOff x="0" y="0"/>
            <a:chExt cx="873760" cy="37973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45720" y="43180"/>
              <a:ext cx="782320" cy="287020"/>
            </a:xfrm>
            <a:custGeom>
              <a:avLst/>
              <a:gdLst/>
              <a:ahLst/>
              <a:cxnLst/>
              <a:rect r="r" b="b" t="t" l="l"/>
              <a:pathLst>
                <a:path h="287020" w="782320">
                  <a:moveTo>
                    <a:pt x="105410" y="53340"/>
                  </a:moveTo>
                  <a:cubicBezTo>
                    <a:pt x="624840" y="7620"/>
                    <a:pt x="662940" y="0"/>
                    <a:pt x="697230" y="11430"/>
                  </a:cubicBezTo>
                  <a:cubicBezTo>
                    <a:pt x="722630" y="20320"/>
                    <a:pt x="745490" y="40640"/>
                    <a:pt x="758190" y="57150"/>
                  </a:cubicBezTo>
                  <a:cubicBezTo>
                    <a:pt x="767080" y="68580"/>
                    <a:pt x="772160" y="77470"/>
                    <a:pt x="774700" y="91440"/>
                  </a:cubicBezTo>
                  <a:cubicBezTo>
                    <a:pt x="779780" y="111760"/>
                    <a:pt x="781050" y="144780"/>
                    <a:pt x="772160" y="167640"/>
                  </a:cubicBezTo>
                  <a:cubicBezTo>
                    <a:pt x="763270" y="189230"/>
                    <a:pt x="744220" y="213360"/>
                    <a:pt x="723900" y="226060"/>
                  </a:cubicBezTo>
                  <a:cubicBezTo>
                    <a:pt x="703580" y="238760"/>
                    <a:pt x="674370" y="246380"/>
                    <a:pt x="650240" y="243840"/>
                  </a:cubicBezTo>
                  <a:cubicBezTo>
                    <a:pt x="626110" y="241300"/>
                    <a:pt x="598170" y="228600"/>
                    <a:pt x="580390" y="213360"/>
                  </a:cubicBezTo>
                  <a:cubicBezTo>
                    <a:pt x="562610" y="196850"/>
                    <a:pt x="548640" y="166370"/>
                    <a:pt x="543560" y="146050"/>
                  </a:cubicBezTo>
                  <a:cubicBezTo>
                    <a:pt x="539750" y="132080"/>
                    <a:pt x="539750" y="121920"/>
                    <a:pt x="543560" y="107950"/>
                  </a:cubicBezTo>
                  <a:cubicBezTo>
                    <a:pt x="547370" y="87630"/>
                    <a:pt x="560070" y="57150"/>
                    <a:pt x="577850" y="40640"/>
                  </a:cubicBezTo>
                  <a:cubicBezTo>
                    <a:pt x="594360" y="22860"/>
                    <a:pt x="622300" y="10160"/>
                    <a:pt x="646430" y="7620"/>
                  </a:cubicBezTo>
                  <a:cubicBezTo>
                    <a:pt x="669290" y="3810"/>
                    <a:pt x="702310" y="13970"/>
                    <a:pt x="720090" y="22860"/>
                  </a:cubicBezTo>
                  <a:cubicBezTo>
                    <a:pt x="734060" y="27940"/>
                    <a:pt x="741680" y="36830"/>
                    <a:pt x="750570" y="46990"/>
                  </a:cubicBezTo>
                  <a:cubicBezTo>
                    <a:pt x="758190" y="55880"/>
                    <a:pt x="765810" y="66040"/>
                    <a:pt x="770890" y="78740"/>
                  </a:cubicBezTo>
                  <a:cubicBezTo>
                    <a:pt x="777240" y="99060"/>
                    <a:pt x="782320" y="132080"/>
                    <a:pt x="775970" y="154940"/>
                  </a:cubicBezTo>
                  <a:cubicBezTo>
                    <a:pt x="769620" y="177800"/>
                    <a:pt x="753110" y="204470"/>
                    <a:pt x="734060" y="218440"/>
                  </a:cubicBezTo>
                  <a:cubicBezTo>
                    <a:pt x="715010" y="233680"/>
                    <a:pt x="698500" y="236220"/>
                    <a:pt x="662940" y="243840"/>
                  </a:cubicBezTo>
                  <a:cubicBezTo>
                    <a:pt x="567690" y="264160"/>
                    <a:pt x="215900" y="287020"/>
                    <a:pt x="129540" y="284480"/>
                  </a:cubicBezTo>
                  <a:cubicBezTo>
                    <a:pt x="101600" y="283210"/>
                    <a:pt x="91440" y="284480"/>
                    <a:pt x="73660" y="276860"/>
                  </a:cubicBezTo>
                  <a:cubicBezTo>
                    <a:pt x="52070" y="266700"/>
                    <a:pt x="25400" y="243840"/>
                    <a:pt x="13970" y="220980"/>
                  </a:cubicBezTo>
                  <a:cubicBezTo>
                    <a:pt x="1270" y="198120"/>
                    <a:pt x="0" y="161290"/>
                    <a:pt x="5080" y="138430"/>
                  </a:cubicBezTo>
                  <a:cubicBezTo>
                    <a:pt x="8890" y="119380"/>
                    <a:pt x="17780" y="102870"/>
                    <a:pt x="31750" y="90170"/>
                  </a:cubicBezTo>
                  <a:cubicBezTo>
                    <a:pt x="49530" y="73660"/>
                    <a:pt x="106680" y="53340"/>
                    <a:pt x="106680" y="5334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1" id="41"/>
          <p:cNvGrpSpPr/>
          <p:nvPr/>
        </p:nvGrpSpPr>
        <p:grpSpPr>
          <a:xfrm rot="0">
            <a:off x="4988371" y="1143952"/>
            <a:ext cx="575310" cy="673418"/>
            <a:chOff x="0" y="0"/>
            <a:chExt cx="767080" cy="89789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49530" y="49530"/>
              <a:ext cx="673100" cy="801370"/>
            </a:xfrm>
            <a:custGeom>
              <a:avLst/>
              <a:gdLst/>
              <a:ahLst/>
              <a:cxnLst/>
              <a:rect r="r" b="b" t="t" l="l"/>
              <a:pathLst>
                <a:path h="801370" w="673100">
                  <a:moveTo>
                    <a:pt x="462280" y="755650"/>
                  </a:moveTo>
                  <a:cubicBezTo>
                    <a:pt x="123190" y="290830"/>
                    <a:pt x="27940" y="201930"/>
                    <a:pt x="7620" y="157480"/>
                  </a:cubicBezTo>
                  <a:cubicBezTo>
                    <a:pt x="0" y="140970"/>
                    <a:pt x="0" y="134620"/>
                    <a:pt x="1270" y="120650"/>
                  </a:cubicBezTo>
                  <a:cubicBezTo>
                    <a:pt x="2540" y="100330"/>
                    <a:pt x="10160" y="68580"/>
                    <a:pt x="24130" y="49530"/>
                  </a:cubicBezTo>
                  <a:cubicBezTo>
                    <a:pt x="38100" y="30480"/>
                    <a:pt x="62230" y="12700"/>
                    <a:pt x="85090" y="6350"/>
                  </a:cubicBezTo>
                  <a:cubicBezTo>
                    <a:pt x="107950" y="0"/>
                    <a:pt x="137160" y="0"/>
                    <a:pt x="160020" y="8890"/>
                  </a:cubicBezTo>
                  <a:cubicBezTo>
                    <a:pt x="181610" y="17780"/>
                    <a:pt x="204470" y="36830"/>
                    <a:pt x="217170" y="55880"/>
                  </a:cubicBezTo>
                  <a:cubicBezTo>
                    <a:pt x="229870" y="76200"/>
                    <a:pt x="237490" y="105410"/>
                    <a:pt x="234950" y="129540"/>
                  </a:cubicBezTo>
                  <a:cubicBezTo>
                    <a:pt x="232410" y="152400"/>
                    <a:pt x="217170" y="181610"/>
                    <a:pt x="204470" y="198120"/>
                  </a:cubicBezTo>
                  <a:cubicBezTo>
                    <a:pt x="195580" y="208280"/>
                    <a:pt x="185420" y="214630"/>
                    <a:pt x="175260" y="220980"/>
                  </a:cubicBezTo>
                  <a:cubicBezTo>
                    <a:pt x="163830" y="227330"/>
                    <a:pt x="153670" y="232410"/>
                    <a:pt x="138430" y="233680"/>
                  </a:cubicBezTo>
                  <a:cubicBezTo>
                    <a:pt x="119380" y="236220"/>
                    <a:pt x="86360" y="233680"/>
                    <a:pt x="64770" y="222250"/>
                  </a:cubicBezTo>
                  <a:cubicBezTo>
                    <a:pt x="44450" y="212090"/>
                    <a:pt x="22860" y="186690"/>
                    <a:pt x="12700" y="168910"/>
                  </a:cubicBezTo>
                  <a:cubicBezTo>
                    <a:pt x="5080" y="157480"/>
                    <a:pt x="3810" y="144780"/>
                    <a:pt x="2540" y="133350"/>
                  </a:cubicBezTo>
                  <a:cubicBezTo>
                    <a:pt x="0" y="120650"/>
                    <a:pt x="0" y="109220"/>
                    <a:pt x="3810" y="95250"/>
                  </a:cubicBezTo>
                  <a:cubicBezTo>
                    <a:pt x="8890" y="76200"/>
                    <a:pt x="22860" y="45720"/>
                    <a:pt x="40640" y="30480"/>
                  </a:cubicBezTo>
                  <a:cubicBezTo>
                    <a:pt x="58420" y="15240"/>
                    <a:pt x="90170" y="5080"/>
                    <a:pt x="110490" y="1270"/>
                  </a:cubicBezTo>
                  <a:cubicBezTo>
                    <a:pt x="124460" y="0"/>
                    <a:pt x="135890" y="2540"/>
                    <a:pt x="147320" y="5080"/>
                  </a:cubicBezTo>
                  <a:cubicBezTo>
                    <a:pt x="160020" y="7620"/>
                    <a:pt x="167640" y="8890"/>
                    <a:pt x="182880" y="20320"/>
                  </a:cubicBezTo>
                  <a:cubicBezTo>
                    <a:pt x="229870" y="55880"/>
                    <a:pt x="351790" y="201930"/>
                    <a:pt x="429260" y="304800"/>
                  </a:cubicBezTo>
                  <a:cubicBezTo>
                    <a:pt x="513080" y="414020"/>
                    <a:pt x="650240" y="582930"/>
                    <a:pt x="666750" y="661670"/>
                  </a:cubicBezTo>
                  <a:cubicBezTo>
                    <a:pt x="673100" y="695960"/>
                    <a:pt x="662940" y="721360"/>
                    <a:pt x="652780" y="741680"/>
                  </a:cubicBezTo>
                  <a:cubicBezTo>
                    <a:pt x="643890" y="759460"/>
                    <a:pt x="631190" y="772160"/>
                    <a:pt x="613410" y="782320"/>
                  </a:cubicBezTo>
                  <a:cubicBezTo>
                    <a:pt x="593090" y="792480"/>
                    <a:pt x="558800" y="801370"/>
                    <a:pt x="533400" y="797560"/>
                  </a:cubicBezTo>
                  <a:cubicBezTo>
                    <a:pt x="508000" y="792480"/>
                    <a:pt x="462280" y="755650"/>
                    <a:pt x="462280" y="75565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3" id="43"/>
          <p:cNvGrpSpPr/>
          <p:nvPr/>
        </p:nvGrpSpPr>
        <p:grpSpPr>
          <a:xfrm rot="0">
            <a:off x="5511293" y="1243012"/>
            <a:ext cx="280035" cy="442912"/>
            <a:chOff x="0" y="0"/>
            <a:chExt cx="373380" cy="59055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48260" y="48260"/>
              <a:ext cx="274320" cy="494030"/>
            </a:xfrm>
            <a:custGeom>
              <a:avLst/>
              <a:gdLst/>
              <a:ahLst/>
              <a:cxnLst/>
              <a:rect r="r" b="b" t="t" l="l"/>
              <a:pathLst>
                <a:path h="494030" w="274320">
                  <a:moveTo>
                    <a:pt x="48260" y="398780"/>
                  </a:moveTo>
                  <a:cubicBezTo>
                    <a:pt x="3810" y="102870"/>
                    <a:pt x="5080" y="82550"/>
                    <a:pt x="16510" y="62230"/>
                  </a:cubicBezTo>
                  <a:cubicBezTo>
                    <a:pt x="27940" y="41910"/>
                    <a:pt x="53340" y="21590"/>
                    <a:pt x="71120" y="12700"/>
                  </a:cubicBezTo>
                  <a:cubicBezTo>
                    <a:pt x="82550" y="6350"/>
                    <a:pt x="93980" y="3810"/>
                    <a:pt x="106680" y="2540"/>
                  </a:cubicBezTo>
                  <a:cubicBezTo>
                    <a:pt x="119380" y="1270"/>
                    <a:pt x="130810" y="1270"/>
                    <a:pt x="143510" y="5080"/>
                  </a:cubicBezTo>
                  <a:cubicBezTo>
                    <a:pt x="162560" y="11430"/>
                    <a:pt x="193040" y="30480"/>
                    <a:pt x="207010" y="44450"/>
                  </a:cubicBezTo>
                  <a:cubicBezTo>
                    <a:pt x="217170" y="54610"/>
                    <a:pt x="220980" y="63500"/>
                    <a:pt x="226060" y="76200"/>
                  </a:cubicBezTo>
                  <a:cubicBezTo>
                    <a:pt x="231140" y="95250"/>
                    <a:pt x="234950" y="128270"/>
                    <a:pt x="228600" y="149860"/>
                  </a:cubicBezTo>
                  <a:cubicBezTo>
                    <a:pt x="222250" y="172720"/>
                    <a:pt x="204470" y="196850"/>
                    <a:pt x="186690" y="210820"/>
                  </a:cubicBezTo>
                  <a:cubicBezTo>
                    <a:pt x="167640" y="224790"/>
                    <a:pt x="139700" y="233680"/>
                    <a:pt x="115570" y="233680"/>
                  </a:cubicBezTo>
                  <a:cubicBezTo>
                    <a:pt x="92710" y="233680"/>
                    <a:pt x="64770" y="223520"/>
                    <a:pt x="46990" y="209550"/>
                  </a:cubicBezTo>
                  <a:cubicBezTo>
                    <a:pt x="27940" y="194310"/>
                    <a:pt x="12700" y="166370"/>
                    <a:pt x="6350" y="147320"/>
                  </a:cubicBezTo>
                  <a:cubicBezTo>
                    <a:pt x="1270" y="134620"/>
                    <a:pt x="0" y="124460"/>
                    <a:pt x="2540" y="110490"/>
                  </a:cubicBezTo>
                  <a:cubicBezTo>
                    <a:pt x="5080" y="90170"/>
                    <a:pt x="19050" y="58420"/>
                    <a:pt x="30480" y="41910"/>
                  </a:cubicBezTo>
                  <a:cubicBezTo>
                    <a:pt x="39370" y="30480"/>
                    <a:pt x="46990" y="24130"/>
                    <a:pt x="59690" y="17780"/>
                  </a:cubicBezTo>
                  <a:cubicBezTo>
                    <a:pt x="77470" y="10160"/>
                    <a:pt x="109220" y="0"/>
                    <a:pt x="132080" y="3810"/>
                  </a:cubicBezTo>
                  <a:cubicBezTo>
                    <a:pt x="154940" y="6350"/>
                    <a:pt x="181610" y="19050"/>
                    <a:pt x="198120" y="35560"/>
                  </a:cubicBezTo>
                  <a:cubicBezTo>
                    <a:pt x="214630" y="52070"/>
                    <a:pt x="222250" y="71120"/>
                    <a:pt x="232410" y="100330"/>
                  </a:cubicBezTo>
                  <a:cubicBezTo>
                    <a:pt x="250190" y="157480"/>
                    <a:pt x="274320" y="297180"/>
                    <a:pt x="274320" y="358140"/>
                  </a:cubicBezTo>
                  <a:cubicBezTo>
                    <a:pt x="273050" y="392430"/>
                    <a:pt x="270510" y="417830"/>
                    <a:pt x="259080" y="438150"/>
                  </a:cubicBezTo>
                  <a:cubicBezTo>
                    <a:pt x="250190" y="454660"/>
                    <a:pt x="237490" y="468630"/>
                    <a:pt x="219710" y="477520"/>
                  </a:cubicBezTo>
                  <a:cubicBezTo>
                    <a:pt x="199390" y="487680"/>
                    <a:pt x="163830" y="494030"/>
                    <a:pt x="139700" y="491490"/>
                  </a:cubicBezTo>
                  <a:cubicBezTo>
                    <a:pt x="120650" y="488950"/>
                    <a:pt x="104140" y="481330"/>
                    <a:pt x="90170" y="468630"/>
                  </a:cubicBezTo>
                  <a:cubicBezTo>
                    <a:pt x="72390" y="453390"/>
                    <a:pt x="48260" y="398780"/>
                    <a:pt x="48260" y="39878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5" id="45"/>
          <p:cNvGrpSpPr/>
          <p:nvPr/>
        </p:nvGrpSpPr>
        <p:grpSpPr>
          <a:xfrm rot="0">
            <a:off x="4861688" y="1730692"/>
            <a:ext cx="519112" cy="251460"/>
            <a:chOff x="0" y="0"/>
            <a:chExt cx="692150" cy="33528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44450" y="39370"/>
              <a:ext cx="604520" cy="247650"/>
            </a:xfrm>
            <a:custGeom>
              <a:avLst/>
              <a:gdLst/>
              <a:ahLst/>
              <a:cxnLst/>
              <a:rect r="r" b="b" t="t" l="l"/>
              <a:pathLst>
                <a:path h="247650" w="604520">
                  <a:moveTo>
                    <a:pt x="487680" y="243840"/>
                  </a:moveTo>
                  <a:cubicBezTo>
                    <a:pt x="85090" y="240030"/>
                    <a:pt x="66040" y="236220"/>
                    <a:pt x="48260" y="220980"/>
                  </a:cubicBezTo>
                  <a:cubicBezTo>
                    <a:pt x="29210" y="207010"/>
                    <a:pt x="12700" y="182880"/>
                    <a:pt x="6350" y="160020"/>
                  </a:cubicBezTo>
                  <a:cubicBezTo>
                    <a:pt x="0" y="137160"/>
                    <a:pt x="1270" y="106680"/>
                    <a:pt x="10160" y="85090"/>
                  </a:cubicBezTo>
                  <a:cubicBezTo>
                    <a:pt x="19050" y="63500"/>
                    <a:pt x="38100" y="40640"/>
                    <a:pt x="58420" y="27940"/>
                  </a:cubicBezTo>
                  <a:cubicBezTo>
                    <a:pt x="78740" y="16510"/>
                    <a:pt x="107950" y="10160"/>
                    <a:pt x="130810" y="12700"/>
                  </a:cubicBezTo>
                  <a:cubicBezTo>
                    <a:pt x="154940" y="15240"/>
                    <a:pt x="182880" y="31750"/>
                    <a:pt x="198120" y="43180"/>
                  </a:cubicBezTo>
                  <a:cubicBezTo>
                    <a:pt x="209550" y="53340"/>
                    <a:pt x="215900" y="63500"/>
                    <a:pt x="220980" y="73660"/>
                  </a:cubicBezTo>
                  <a:cubicBezTo>
                    <a:pt x="227330" y="85090"/>
                    <a:pt x="232410" y="95250"/>
                    <a:pt x="233680" y="109220"/>
                  </a:cubicBezTo>
                  <a:cubicBezTo>
                    <a:pt x="234950" y="129540"/>
                    <a:pt x="229870" y="165100"/>
                    <a:pt x="220980" y="182880"/>
                  </a:cubicBezTo>
                  <a:cubicBezTo>
                    <a:pt x="215900" y="196850"/>
                    <a:pt x="209550" y="204470"/>
                    <a:pt x="198120" y="213360"/>
                  </a:cubicBezTo>
                  <a:cubicBezTo>
                    <a:pt x="182880" y="226060"/>
                    <a:pt x="154940" y="242570"/>
                    <a:pt x="130810" y="245110"/>
                  </a:cubicBezTo>
                  <a:cubicBezTo>
                    <a:pt x="107950" y="247650"/>
                    <a:pt x="78740" y="241300"/>
                    <a:pt x="58420" y="228600"/>
                  </a:cubicBezTo>
                  <a:cubicBezTo>
                    <a:pt x="38100" y="215900"/>
                    <a:pt x="19050" y="194310"/>
                    <a:pt x="10160" y="171450"/>
                  </a:cubicBezTo>
                  <a:cubicBezTo>
                    <a:pt x="1270" y="149860"/>
                    <a:pt x="0" y="120650"/>
                    <a:pt x="6350" y="97790"/>
                  </a:cubicBezTo>
                  <a:cubicBezTo>
                    <a:pt x="12700" y="74930"/>
                    <a:pt x="29210" y="49530"/>
                    <a:pt x="48260" y="35560"/>
                  </a:cubicBezTo>
                  <a:cubicBezTo>
                    <a:pt x="66040" y="21590"/>
                    <a:pt x="85090" y="17780"/>
                    <a:pt x="118110" y="11430"/>
                  </a:cubicBezTo>
                  <a:cubicBezTo>
                    <a:pt x="193040" y="0"/>
                    <a:pt x="420370" y="5080"/>
                    <a:pt x="487680" y="12700"/>
                  </a:cubicBezTo>
                  <a:cubicBezTo>
                    <a:pt x="514350" y="16510"/>
                    <a:pt x="524510" y="16510"/>
                    <a:pt x="541020" y="26670"/>
                  </a:cubicBezTo>
                  <a:cubicBezTo>
                    <a:pt x="561340" y="38100"/>
                    <a:pt x="586740" y="63500"/>
                    <a:pt x="595630" y="87630"/>
                  </a:cubicBezTo>
                  <a:cubicBezTo>
                    <a:pt x="604520" y="111760"/>
                    <a:pt x="604520" y="146050"/>
                    <a:pt x="595630" y="170180"/>
                  </a:cubicBezTo>
                  <a:cubicBezTo>
                    <a:pt x="586740" y="193040"/>
                    <a:pt x="561340" y="218440"/>
                    <a:pt x="541020" y="231140"/>
                  </a:cubicBezTo>
                  <a:cubicBezTo>
                    <a:pt x="524510" y="241300"/>
                    <a:pt x="487680" y="243840"/>
                    <a:pt x="487680" y="24384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47" id="47"/>
          <p:cNvSpPr txBox="true"/>
          <p:nvPr/>
        </p:nvSpPr>
        <p:spPr>
          <a:xfrm rot="0">
            <a:off x="3449026" y="5151036"/>
            <a:ext cx="11389948" cy="1010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865047"/>
                </a:solidFill>
                <a:latin typeface="Blogger"/>
                <a:ea typeface="Blogger"/>
                <a:cs typeface="Blogger"/>
                <a:sym typeface="Blogger"/>
              </a:rPr>
              <a:t>Do you like to share your dessert?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2563658" y="1703756"/>
            <a:ext cx="12970665" cy="1454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9999">
                <a:solidFill>
                  <a:srgbClr val="7F5242"/>
                </a:solidFill>
                <a:latin typeface="Lazydog"/>
                <a:ea typeface="Lazydog"/>
                <a:cs typeface="Lazydog"/>
                <a:sym typeface="Lazydog"/>
              </a:rPr>
              <a:t>Discussion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4143" r="0" b="-6414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384482" y="1027748"/>
            <a:ext cx="7754303" cy="2298383"/>
            <a:chOff x="0" y="0"/>
            <a:chExt cx="10339070" cy="306451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6990" y="30480"/>
              <a:ext cx="10243820" cy="2997200"/>
            </a:xfrm>
            <a:custGeom>
              <a:avLst/>
              <a:gdLst/>
              <a:ahLst/>
              <a:cxnLst/>
              <a:rect r="r" b="b" t="t" l="l"/>
              <a:pathLst>
                <a:path h="2997200" w="10243820">
                  <a:moveTo>
                    <a:pt x="492760" y="87630"/>
                  </a:moveTo>
                  <a:cubicBezTo>
                    <a:pt x="1301750" y="114300"/>
                    <a:pt x="1551940" y="77470"/>
                    <a:pt x="1823720" y="66040"/>
                  </a:cubicBezTo>
                  <a:cubicBezTo>
                    <a:pt x="2138680" y="52070"/>
                    <a:pt x="2440940" y="49530"/>
                    <a:pt x="2848610" y="46990"/>
                  </a:cubicBezTo>
                  <a:cubicBezTo>
                    <a:pt x="3446780" y="41910"/>
                    <a:pt x="4250690" y="52070"/>
                    <a:pt x="5068570" y="49530"/>
                  </a:cubicBezTo>
                  <a:cubicBezTo>
                    <a:pt x="6078220" y="45720"/>
                    <a:pt x="8100060" y="0"/>
                    <a:pt x="8455660" y="20320"/>
                  </a:cubicBezTo>
                  <a:cubicBezTo>
                    <a:pt x="8521700" y="22860"/>
                    <a:pt x="8535670" y="24130"/>
                    <a:pt x="8573770" y="34290"/>
                  </a:cubicBezTo>
                  <a:cubicBezTo>
                    <a:pt x="8611870" y="43180"/>
                    <a:pt x="8649970" y="58420"/>
                    <a:pt x="8685530" y="76200"/>
                  </a:cubicBezTo>
                  <a:cubicBezTo>
                    <a:pt x="8719820" y="95250"/>
                    <a:pt x="8754110" y="118110"/>
                    <a:pt x="8783320" y="143510"/>
                  </a:cubicBezTo>
                  <a:cubicBezTo>
                    <a:pt x="8812530" y="170180"/>
                    <a:pt x="8839200" y="200660"/>
                    <a:pt x="8862060" y="233680"/>
                  </a:cubicBezTo>
                  <a:cubicBezTo>
                    <a:pt x="8884920" y="265430"/>
                    <a:pt x="8903970" y="302260"/>
                    <a:pt x="8917940" y="339090"/>
                  </a:cubicBezTo>
                  <a:cubicBezTo>
                    <a:pt x="8931910" y="375920"/>
                    <a:pt x="8940800" y="415290"/>
                    <a:pt x="8945880" y="454660"/>
                  </a:cubicBezTo>
                  <a:cubicBezTo>
                    <a:pt x="8950960" y="494030"/>
                    <a:pt x="8950960" y="534670"/>
                    <a:pt x="8945880" y="574040"/>
                  </a:cubicBezTo>
                  <a:cubicBezTo>
                    <a:pt x="8940800" y="613410"/>
                    <a:pt x="8931910" y="652780"/>
                    <a:pt x="8917940" y="689610"/>
                  </a:cubicBezTo>
                  <a:cubicBezTo>
                    <a:pt x="8903970" y="726440"/>
                    <a:pt x="8884920" y="763270"/>
                    <a:pt x="8862060" y="795020"/>
                  </a:cubicBezTo>
                  <a:cubicBezTo>
                    <a:pt x="8839200" y="828040"/>
                    <a:pt x="8812530" y="858520"/>
                    <a:pt x="8783320" y="883920"/>
                  </a:cubicBezTo>
                  <a:cubicBezTo>
                    <a:pt x="8752840" y="910590"/>
                    <a:pt x="8719820" y="933450"/>
                    <a:pt x="8684260" y="952500"/>
                  </a:cubicBezTo>
                  <a:cubicBezTo>
                    <a:pt x="8649970" y="970280"/>
                    <a:pt x="8611870" y="985520"/>
                    <a:pt x="8573770" y="994410"/>
                  </a:cubicBezTo>
                  <a:cubicBezTo>
                    <a:pt x="8535670" y="1003300"/>
                    <a:pt x="8506460" y="990600"/>
                    <a:pt x="8455660" y="1008380"/>
                  </a:cubicBezTo>
                  <a:cubicBezTo>
                    <a:pt x="8326120" y="1054100"/>
                    <a:pt x="8067040" y="1297940"/>
                    <a:pt x="7839710" y="1394460"/>
                  </a:cubicBezTo>
                  <a:cubicBezTo>
                    <a:pt x="7597140" y="1497330"/>
                    <a:pt x="7297420" y="1534160"/>
                    <a:pt x="7034530" y="1593850"/>
                  </a:cubicBezTo>
                  <a:cubicBezTo>
                    <a:pt x="6783070" y="1651000"/>
                    <a:pt x="6595110" y="1686560"/>
                    <a:pt x="6295390" y="1746250"/>
                  </a:cubicBezTo>
                  <a:cubicBezTo>
                    <a:pt x="5834380" y="1837690"/>
                    <a:pt x="4933950" y="2016760"/>
                    <a:pt x="4531360" y="2086610"/>
                  </a:cubicBezTo>
                  <a:cubicBezTo>
                    <a:pt x="4323080" y="2123440"/>
                    <a:pt x="4269740" y="2123440"/>
                    <a:pt x="4056380" y="2161540"/>
                  </a:cubicBezTo>
                  <a:cubicBezTo>
                    <a:pt x="3610610" y="2242820"/>
                    <a:pt x="2471420" y="2440940"/>
                    <a:pt x="2002790" y="2585720"/>
                  </a:cubicBezTo>
                  <a:cubicBezTo>
                    <a:pt x="1747520" y="2665730"/>
                    <a:pt x="1550670" y="2801620"/>
                    <a:pt x="1427480" y="2827020"/>
                  </a:cubicBezTo>
                  <a:cubicBezTo>
                    <a:pt x="1372870" y="2838450"/>
                    <a:pt x="1344930" y="2833370"/>
                    <a:pt x="1304290" y="2829560"/>
                  </a:cubicBezTo>
                  <a:cubicBezTo>
                    <a:pt x="1262380" y="2825750"/>
                    <a:pt x="1221740" y="2816860"/>
                    <a:pt x="1183640" y="2802890"/>
                  </a:cubicBezTo>
                  <a:cubicBezTo>
                    <a:pt x="1144270" y="2788920"/>
                    <a:pt x="1106170" y="2769870"/>
                    <a:pt x="1071880" y="2747010"/>
                  </a:cubicBezTo>
                  <a:cubicBezTo>
                    <a:pt x="1037590" y="2724150"/>
                    <a:pt x="1005840" y="2697480"/>
                    <a:pt x="977900" y="2667000"/>
                  </a:cubicBezTo>
                  <a:cubicBezTo>
                    <a:pt x="949960" y="2636520"/>
                    <a:pt x="925830" y="2602230"/>
                    <a:pt x="905510" y="2566670"/>
                  </a:cubicBezTo>
                  <a:cubicBezTo>
                    <a:pt x="886460" y="2531110"/>
                    <a:pt x="869950" y="2491740"/>
                    <a:pt x="859790" y="2452370"/>
                  </a:cubicBezTo>
                  <a:cubicBezTo>
                    <a:pt x="849630" y="2411730"/>
                    <a:pt x="843280" y="2369820"/>
                    <a:pt x="842010" y="2329180"/>
                  </a:cubicBezTo>
                  <a:cubicBezTo>
                    <a:pt x="842010" y="2288540"/>
                    <a:pt x="845820" y="2246630"/>
                    <a:pt x="854710" y="2205990"/>
                  </a:cubicBezTo>
                  <a:cubicBezTo>
                    <a:pt x="863600" y="2166620"/>
                    <a:pt x="877570" y="2125980"/>
                    <a:pt x="896620" y="2089150"/>
                  </a:cubicBezTo>
                  <a:cubicBezTo>
                    <a:pt x="914400" y="2053590"/>
                    <a:pt x="938530" y="2018030"/>
                    <a:pt x="965200" y="1986280"/>
                  </a:cubicBezTo>
                  <a:cubicBezTo>
                    <a:pt x="991870" y="1955800"/>
                    <a:pt x="1022350" y="1926590"/>
                    <a:pt x="1055370" y="1902460"/>
                  </a:cubicBezTo>
                  <a:cubicBezTo>
                    <a:pt x="1088390" y="1878330"/>
                    <a:pt x="1126490" y="1858010"/>
                    <a:pt x="1164590" y="1842770"/>
                  </a:cubicBezTo>
                  <a:cubicBezTo>
                    <a:pt x="1201420" y="1827530"/>
                    <a:pt x="1226820" y="1816100"/>
                    <a:pt x="1283970" y="1811020"/>
                  </a:cubicBezTo>
                  <a:cubicBezTo>
                    <a:pt x="1410970" y="1799590"/>
                    <a:pt x="1619250" y="1845310"/>
                    <a:pt x="1916430" y="1858010"/>
                  </a:cubicBezTo>
                  <a:cubicBezTo>
                    <a:pt x="2623820" y="1887220"/>
                    <a:pt x="4606290" y="1879600"/>
                    <a:pt x="5513070" y="1897380"/>
                  </a:cubicBezTo>
                  <a:cubicBezTo>
                    <a:pt x="6064251" y="1908810"/>
                    <a:pt x="6403340" y="1929130"/>
                    <a:pt x="6842760" y="1934210"/>
                  </a:cubicBezTo>
                  <a:cubicBezTo>
                    <a:pt x="7272021" y="1940560"/>
                    <a:pt x="7762240" y="1926590"/>
                    <a:pt x="8117840" y="1932940"/>
                  </a:cubicBezTo>
                  <a:cubicBezTo>
                    <a:pt x="8373111" y="1936750"/>
                    <a:pt x="8536940" y="1950720"/>
                    <a:pt x="8776971" y="1955800"/>
                  </a:cubicBezTo>
                  <a:cubicBezTo>
                    <a:pt x="9065261" y="1960880"/>
                    <a:pt x="9545321" y="1943100"/>
                    <a:pt x="9730740" y="1958340"/>
                  </a:cubicBezTo>
                  <a:cubicBezTo>
                    <a:pt x="9808211" y="1964690"/>
                    <a:pt x="9842500" y="1968500"/>
                    <a:pt x="9894571" y="1986280"/>
                  </a:cubicBezTo>
                  <a:cubicBezTo>
                    <a:pt x="9945371" y="2002790"/>
                    <a:pt x="9996171" y="2030730"/>
                    <a:pt x="10039350" y="2063750"/>
                  </a:cubicBezTo>
                  <a:cubicBezTo>
                    <a:pt x="10083800" y="2096770"/>
                    <a:pt x="10123171" y="2138680"/>
                    <a:pt x="10153650" y="2184400"/>
                  </a:cubicBezTo>
                  <a:cubicBezTo>
                    <a:pt x="10184130" y="2228850"/>
                    <a:pt x="10208261" y="2282190"/>
                    <a:pt x="10222230" y="2334260"/>
                  </a:cubicBezTo>
                  <a:cubicBezTo>
                    <a:pt x="10237471" y="2386330"/>
                    <a:pt x="10243821" y="2444750"/>
                    <a:pt x="10240011" y="2499360"/>
                  </a:cubicBezTo>
                  <a:cubicBezTo>
                    <a:pt x="10237471" y="2552700"/>
                    <a:pt x="10224771" y="2609850"/>
                    <a:pt x="10204450" y="2660650"/>
                  </a:cubicBezTo>
                  <a:cubicBezTo>
                    <a:pt x="10184130" y="2711450"/>
                    <a:pt x="10153650" y="2760980"/>
                    <a:pt x="10118090" y="2801620"/>
                  </a:cubicBezTo>
                  <a:cubicBezTo>
                    <a:pt x="10083800" y="2843530"/>
                    <a:pt x="10039350" y="2880360"/>
                    <a:pt x="9992361" y="2908300"/>
                  </a:cubicBezTo>
                  <a:cubicBezTo>
                    <a:pt x="9945371" y="2936240"/>
                    <a:pt x="9892030" y="2957830"/>
                    <a:pt x="9838690" y="2969260"/>
                  </a:cubicBezTo>
                  <a:cubicBezTo>
                    <a:pt x="9785350" y="2980690"/>
                    <a:pt x="9726930" y="2984500"/>
                    <a:pt x="9673590" y="2978150"/>
                  </a:cubicBezTo>
                  <a:cubicBezTo>
                    <a:pt x="9618980" y="2971800"/>
                    <a:pt x="9563100" y="2956560"/>
                    <a:pt x="9513571" y="2933700"/>
                  </a:cubicBezTo>
                  <a:cubicBezTo>
                    <a:pt x="9464040" y="2910840"/>
                    <a:pt x="9417050" y="2877820"/>
                    <a:pt x="9377680" y="2840990"/>
                  </a:cubicBezTo>
                  <a:cubicBezTo>
                    <a:pt x="9338311" y="2802890"/>
                    <a:pt x="9302750" y="2757170"/>
                    <a:pt x="9277350" y="2708910"/>
                  </a:cubicBezTo>
                  <a:cubicBezTo>
                    <a:pt x="9251950" y="2660650"/>
                    <a:pt x="9232900" y="2604770"/>
                    <a:pt x="9225280" y="2551430"/>
                  </a:cubicBezTo>
                  <a:cubicBezTo>
                    <a:pt x="9216390" y="2498090"/>
                    <a:pt x="9216390" y="2439670"/>
                    <a:pt x="9225280" y="2386330"/>
                  </a:cubicBezTo>
                  <a:cubicBezTo>
                    <a:pt x="9234171" y="2332990"/>
                    <a:pt x="9253221" y="2277110"/>
                    <a:pt x="9278621" y="2230120"/>
                  </a:cubicBezTo>
                  <a:cubicBezTo>
                    <a:pt x="9304021" y="2181860"/>
                    <a:pt x="9339580" y="2134870"/>
                    <a:pt x="9378950" y="2098040"/>
                  </a:cubicBezTo>
                  <a:cubicBezTo>
                    <a:pt x="9418321" y="2061210"/>
                    <a:pt x="9466580" y="2028190"/>
                    <a:pt x="9516111" y="2005330"/>
                  </a:cubicBezTo>
                  <a:cubicBezTo>
                    <a:pt x="9565640" y="1982470"/>
                    <a:pt x="9621521" y="1967230"/>
                    <a:pt x="9676130" y="1962150"/>
                  </a:cubicBezTo>
                  <a:cubicBezTo>
                    <a:pt x="9729471" y="1955800"/>
                    <a:pt x="9787890" y="1959610"/>
                    <a:pt x="9841230" y="1971040"/>
                  </a:cubicBezTo>
                  <a:cubicBezTo>
                    <a:pt x="9893300" y="1982470"/>
                    <a:pt x="9947911" y="2004060"/>
                    <a:pt x="9994900" y="2032000"/>
                  </a:cubicBezTo>
                  <a:cubicBezTo>
                    <a:pt x="10040621" y="2061210"/>
                    <a:pt x="10085071" y="2098040"/>
                    <a:pt x="10120630" y="2139950"/>
                  </a:cubicBezTo>
                  <a:cubicBezTo>
                    <a:pt x="10154921" y="2181860"/>
                    <a:pt x="10185400" y="2231390"/>
                    <a:pt x="10205721" y="2282190"/>
                  </a:cubicBezTo>
                  <a:cubicBezTo>
                    <a:pt x="10224771" y="2332990"/>
                    <a:pt x="10237471" y="2388870"/>
                    <a:pt x="10240011" y="2443480"/>
                  </a:cubicBezTo>
                  <a:cubicBezTo>
                    <a:pt x="10242550" y="2498090"/>
                    <a:pt x="10236200" y="2555240"/>
                    <a:pt x="10222230" y="2608580"/>
                  </a:cubicBezTo>
                  <a:cubicBezTo>
                    <a:pt x="10206990" y="2660650"/>
                    <a:pt x="10182861" y="2712720"/>
                    <a:pt x="10152380" y="2758440"/>
                  </a:cubicBezTo>
                  <a:cubicBezTo>
                    <a:pt x="10121900" y="2802890"/>
                    <a:pt x="10081261" y="2844800"/>
                    <a:pt x="10038080" y="2877820"/>
                  </a:cubicBezTo>
                  <a:cubicBezTo>
                    <a:pt x="9994900" y="2910840"/>
                    <a:pt x="9942830" y="2937510"/>
                    <a:pt x="9892030" y="2955290"/>
                  </a:cubicBezTo>
                  <a:cubicBezTo>
                    <a:pt x="9839961" y="2971800"/>
                    <a:pt x="9812021" y="2976880"/>
                    <a:pt x="9728200" y="2981960"/>
                  </a:cubicBezTo>
                  <a:cubicBezTo>
                    <a:pt x="9469121" y="2997200"/>
                    <a:pt x="8670290" y="2933700"/>
                    <a:pt x="8116571" y="2919730"/>
                  </a:cubicBezTo>
                  <a:cubicBezTo>
                    <a:pt x="7528561" y="2904490"/>
                    <a:pt x="6775450" y="2905760"/>
                    <a:pt x="6294120" y="2894330"/>
                  </a:cubicBezTo>
                  <a:cubicBezTo>
                    <a:pt x="5979160" y="2886710"/>
                    <a:pt x="5863590" y="2872740"/>
                    <a:pt x="5513070" y="2868930"/>
                  </a:cubicBezTo>
                  <a:cubicBezTo>
                    <a:pt x="4789170" y="2858770"/>
                    <a:pt x="2903220" y="2921000"/>
                    <a:pt x="2186941" y="2893060"/>
                  </a:cubicBezTo>
                  <a:cubicBezTo>
                    <a:pt x="1844041" y="2879090"/>
                    <a:pt x="1573530" y="2832100"/>
                    <a:pt x="1427480" y="2827020"/>
                  </a:cubicBezTo>
                  <a:cubicBezTo>
                    <a:pt x="1369060" y="2825750"/>
                    <a:pt x="1344930" y="2833370"/>
                    <a:pt x="1304291" y="2829560"/>
                  </a:cubicBezTo>
                  <a:cubicBezTo>
                    <a:pt x="1263650" y="2825750"/>
                    <a:pt x="1221741" y="2816860"/>
                    <a:pt x="1183641" y="2802890"/>
                  </a:cubicBezTo>
                  <a:cubicBezTo>
                    <a:pt x="1144270" y="2788920"/>
                    <a:pt x="1106170" y="2769870"/>
                    <a:pt x="1071880" y="2747010"/>
                  </a:cubicBezTo>
                  <a:cubicBezTo>
                    <a:pt x="1038860" y="2724150"/>
                    <a:pt x="1005841" y="2697480"/>
                    <a:pt x="977900" y="2667000"/>
                  </a:cubicBezTo>
                  <a:cubicBezTo>
                    <a:pt x="949960" y="2636520"/>
                    <a:pt x="925830" y="2602230"/>
                    <a:pt x="905510" y="2566670"/>
                  </a:cubicBezTo>
                  <a:cubicBezTo>
                    <a:pt x="886460" y="2531110"/>
                    <a:pt x="869950" y="2491740"/>
                    <a:pt x="859791" y="2452370"/>
                  </a:cubicBezTo>
                  <a:cubicBezTo>
                    <a:pt x="849630" y="2413000"/>
                    <a:pt x="843280" y="2369820"/>
                    <a:pt x="842010" y="2329180"/>
                  </a:cubicBezTo>
                  <a:cubicBezTo>
                    <a:pt x="842010" y="2288540"/>
                    <a:pt x="845820" y="2246630"/>
                    <a:pt x="854710" y="2205990"/>
                  </a:cubicBezTo>
                  <a:cubicBezTo>
                    <a:pt x="863600" y="2166620"/>
                    <a:pt x="877570" y="2125980"/>
                    <a:pt x="896620" y="2090420"/>
                  </a:cubicBezTo>
                  <a:cubicBezTo>
                    <a:pt x="914400" y="2053590"/>
                    <a:pt x="938530" y="2018030"/>
                    <a:pt x="965200" y="1986280"/>
                  </a:cubicBezTo>
                  <a:cubicBezTo>
                    <a:pt x="990600" y="1955800"/>
                    <a:pt x="1022350" y="1926590"/>
                    <a:pt x="1055370" y="1902460"/>
                  </a:cubicBezTo>
                  <a:cubicBezTo>
                    <a:pt x="1088391" y="1878330"/>
                    <a:pt x="1126491" y="1858010"/>
                    <a:pt x="1164591" y="1842770"/>
                  </a:cubicBezTo>
                  <a:cubicBezTo>
                    <a:pt x="1201420" y="1827530"/>
                    <a:pt x="1234441" y="1828800"/>
                    <a:pt x="1283970" y="1811020"/>
                  </a:cubicBezTo>
                  <a:cubicBezTo>
                    <a:pt x="1367791" y="1780540"/>
                    <a:pt x="1469391" y="1706880"/>
                    <a:pt x="1616710" y="1658620"/>
                  </a:cubicBezTo>
                  <a:cubicBezTo>
                    <a:pt x="1875791" y="1572260"/>
                    <a:pt x="2322830" y="1498600"/>
                    <a:pt x="2727960" y="1417320"/>
                  </a:cubicBezTo>
                  <a:cubicBezTo>
                    <a:pt x="3213101" y="1320800"/>
                    <a:pt x="3710940" y="1244600"/>
                    <a:pt x="4330701" y="1123950"/>
                  </a:cubicBezTo>
                  <a:cubicBezTo>
                    <a:pt x="5193030" y="956310"/>
                    <a:pt x="6667500" y="728980"/>
                    <a:pt x="7414261" y="487680"/>
                  </a:cubicBezTo>
                  <a:cubicBezTo>
                    <a:pt x="7862571" y="341630"/>
                    <a:pt x="8277861" y="46990"/>
                    <a:pt x="8455661" y="20320"/>
                  </a:cubicBezTo>
                  <a:cubicBezTo>
                    <a:pt x="8512811" y="11430"/>
                    <a:pt x="8535671" y="24130"/>
                    <a:pt x="8573771" y="34290"/>
                  </a:cubicBezTo>
                  <a:cubicBezTo>
                    <a:pt x="8611871" y="43180"/>
                    <a:pt x="8649971" y="58420"/>
                    <a:pt x="8684261" y="76200"/>
                  </a:cubicBezTo>
                  <a:cubicBezTo>
                    <a:pt x="8719821" y="95250"/>
                    <a:pt x="8752840" y="118110"/>
                    <a:pt x="8783321" y="143510"/>
                  </a:cubicBezTo>
                  <a:cubicBezTo>
                    <a:pt x="8812530" y="170180"/>
                    <a:pt x="8839200" y="200660"/>
                    <a:pt x="8862061" y="233680"/>
                  </a:cubicBezTo>
                  <a:cubicBezTo>
                    <a:pt x="8884921" y="265430"/>
                    <a:pt x="8903971" y="302260"/>
                    <a:pt x="8917940" y="339090"/>
                  </a:cubicBezTo>
                  <a:cubicBezTo>
                    <a:pt x="8931911" y="375920"/>
                    <a:pt x="8940800" y="415290"/>
                    <a:pt x="8945880" y="454660"/>
                  </a:cubicBezTo>
                  <a:cubicBezTo>
                    <a:pt x="8950961" y="494030"/>
                    <a:pt x="8950961" y="534670"/>
                    <a:pt x="8945880" y="574040"/>
                  </a:cubicBezTo>
                  <a:cubicBezTo>
                    <a:pt x="8940800" y="613410"/>
                    <a:pt x="8931911" y="652780"/>
                    <a:pt x="8917940" y="689610"/>
                  </a:cubicBezTo>
                  <a:cubicBezTo>
                    <a:pt x="8903971" y="726440"/>
                    <a:pt x="8884921" y="763270"/>
                    <a:pt x="8862061" y="795020"/>
                  </a:cubicBezTo>
                  <a:cubicBezTo>
                    <a:pt x="8839200" y="828040"/>
                    <a:pt x="8812530" y="858520"/>
                    <a:pt x="8783321" y="883920"/>
                  </a:cubicBezTo>
                  <a:cubicBezTo>
                    <a:pt x="8754111" y="910590"/>
                    <a:pt x="8719821" y="933450"/>
                    <a:pt x="8685530" y="952500"/>
                  </a:cubicBezTo>
                  <a:cubicBezTo>
                    <a:pt x="8649971" y="970280"/>
                    <a:pt x="8611871" y="985520"/>
                    <a:pt x="8573771" y="994410"/>
                  </a:cubicBezTo>
                  <a:cubicBezTo>
                    <a:pt x="8535671" y="1003300"/>
                    <a:pt x="8522971" y="1004570"/>
                    <a:pt x="8455661" y="1008380"/>
                  </a:cubicBezTo>
                  <a:cubicBezTo>
                    <a:pt x="8040371" y="1032510"/>
                    <a:pt x="5240021" y="975360"/>
                    <a:pt x="4030980" y="979170"/>
                  </a:cubicBezTo>
                  <a:cubicBezTo>
                    <a:pt x="3190241" y="982980"/>
                    <a:pt x="2447291" y="991870"/>
                    <a:pt x="1893570" y="1008380"/>
                  </a:cubicBezTo>
                  <a:cubicBezTo>
                    <a:pt x="1540511" y="1019810"/>
                    <a:pt x="1286511" y="1047750"/>
                    <a:pt x="1026160" y="1049020"/>
                  </a:cubicBezTo>
                  <a:cubicBezTo>
                    <a:pt x="815341" y="1050290"/>
                    <a:pt x="568960" y="1038860"/>
                    <a:pt x="452120" y="1027430"/>
                  </a:cubicBezTo>
                  <a:cubicBezTo>
                    <a:pt x="400050" y="1022350"/>
                    <a:pt x="375920" y="1019810"/>
                    <a:pt x="340360" y="1008380"/>
                  </a:cubicBezTo>
                  <a:cubicBezTo>
                    <a:pt x="303530" y="998220"/>
                    <a:pt x="267970" y="982980"/>
                    <a:pt x="236220" y="963930"/>
                  </a:cubicBezTo>
                  <a:cubicBezTo>
                    <a:pt x="203200" y="944880"/>
                    <a:pt x="172720" y="922020"/>
                    <a:pt x="144780" y="895350"/>
                  </a:cubicBezTo>
                  <a:cubicBezTo>
                    <a:pt x="118110" y="869950"/>
                    <a:pt x="93980" y="839470"/>
                    <a:pt x="73660" y="807720"/>
                  </a:cubicBezTo>
                  <a:cubicBezTo>
                    <a:pt x="53340" y="775970"/>
                    <a:pt x="36830" y="740410"/>
                    <a:pt x="25400" y="704850"/>
                  </a:cubicBezTo>
                  <a:cubicBezTo>
                    <a:pt x="13970" y="669290"/>
                    <a:pt x="6350" y="631190"/>
                    <a:pt x="3810" y="594360"/>
                  </a:cubicBezTo>
                  <a:cubicBezTo>
                    <a:pt x="0" y="556260"/>
                    <a:pt x="2540" y="518160"/>
                    <a:pt x="7620" y="481330"/>
                  </a:cubicBezTo>
                  <a:cubicBezTo>
                    <a:pt x="13970" y="443230"/>
                    <a:pt x="25400" y="406400"/>
                    <a:pt x="40640" y="372110"/>
                  </a:cubicBezTo>
                  <a:cubicBezTo>
                    <a:pt x="54610" y="337820"/>
                    <a:pt x="74930" y="303530"/>
                    <a:pt x="96520" y="274320"/>
                  </a:cubicBezTo>
                  <a:cubicBezTo>
                    <a:pt x="119380" y="243840"/>
                    <a:pt x="147320" y="215900"/>
                    <a:pt x="175260" y="193040"/>
                  </a:cubicBezTo>
                  <a:cubicBezTo>
                    <a:pt x="204470" y="168910"/>
                    <a:pt x="237490" y="148590"/>
                    <a:pt x="271780" y="132080"/>
                  </a:cubicBezTo>
                  <a:cubicBezTo>
                    <a:pt x="306070" y="116840"/>
                    <a:pt x="342900" y="104140"/>
                    <a:pt x="379730" y="96520"/>
                  </a:cubicBezTo>
                  <a:cubicBezTo>
                    <a:pt x="416560" y="88900"/>
                    <a:pt x="492760" y="87630"/>
                    <a:pt x="492760" y="87630"/>
                  </a:cubicBezTo>
                </a:path>
              </a:pathLst>
            </a:custGeom>
            <a:solidFill>
              <a:srgbClr val="ECC297">
                <a:alpha val="34902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true" flipV="false" rot="0">
            <a:off x="2905666" y="2925621"/>
            <a:ext cx="12476668" cy="7831333"/>
          </a:xfrm>
          <a:custGeom>
            <a:avLst/>
            <a:gdLst/>
            <a:ahLst/>
            <a:cxnLst/>
            <a:rect r="r" b="b" t="t" l="l"/>
            <a:pathLst>
              <a:path h="7831333" w="12476668">
                <a:moveTo>
                  <a:pt x="12476668" y="0"/>
                </a:moveTo>
                <a:lnTo>
                  <a:pt x="0" y="0"/>
                </a:lnTo>
                <a:lnTo>
                  <a:pt x="0" y="7831333"/>
                </a:lnTo>
                <a:lnTo>
                  <a:pt x="12476668" y="7831333"/>
                </a:lnTo>
                <a:lnTo>
                  <a:pt x="12476668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318612">
            <a:off x="13245380" y="5711287"/>
            <a:ext cx="3585020" cy="4114800"/>
          </a:xfrm>
          <a:custGeom>
            <a:avLst/>
            <a:gdLst/>
            <a:ahLst/>
            <a:cxnLst/>
            <a:rect r="r" b="b" t="t" l="l"/>
            <a:pathLst>
              <a:path h="4114800" w="3585020">
                <a:moveTo>
                  <a:pt x="0" y="0"/>
                </a:moveTo>
                <a:lnTo>
                  <a:pt x="3585019" y="0"/>
                </a:lnTo>
                <a:lnTo>
                  <a:pt x="3585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225414">
            <a:off x="15412096" y="2490975"/>
            <a:ext cx="2825414" cy="2653681"/>
          </a:xfrm>
          <a:custGeom>
            <a:avLst/>
            <a:gdLst/>
            <a:ahLst/>
            <a:cxnLst/>
            <a:rect r="r" b="b" t="t" l="l"/>
            <a:pathLst>
              <a:path h="2653681" w="2825414">
                <a:moveTo>
                  <a:pt x="0" y="0"/>
                </a:moveTo>
                <a:lnTo>
                  <a:pt x="2825413" y="0"/>
                </a:lnTo>
                <a:lnTo>
                  <a:pt x="2825413" y="2653681"/>
                </a:lnTo>
                <a:lnTo>
                  <a:pt x="0" y="26536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596618" y="5072797"/>
            <a:ext cx="4618096" cy="3536981"/>
          </a:xfrm>
          <a:custGeom>
            <a:avLst/>
            <a:gdLst/>
            <a:ahLst/>
            <a:cxnLst/>
            <a:rect r="r" b="b" t="t" l="l"/>
            <a:pathLst>
              <a:path h="3536981" w="4618096">
                <a:moveTo>
                  <a:pt x="4618096" y="0"/>
                </a:moveTo>
                <a:lnTo>
                  <a:pt x="0" y="0"/>
                </a:lnTo>
                <a:lnTo>
                  <a:pt x="0" y="3536981"/>
                </a:lnTo>
                <a:lnTo>
                  <a:pt x="4618096" y="3536981"/>
                </a:lnTo>
                <a:lnTo>
                  <a:pt x="4618096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41774">
            <a:off x="1739447" y="2466233"/>
            <a:ext cx="1587684" cy="1896921"/>
          </a:xfrm>
          <a:custGeom>
            <a:avLst/>
            <a:gdLst/>
            <a:ahLst/>
            <a:cxnLst/>
            <a:rect r="r" b="b" t="t" l="l"/>
            <a:pathLst>
              <a:path h="1896921" w="1587684">
                <a:moveTo>
                  <a:pt x="0" y="0"/>
                </a:moveTo>
                <a:lnTo>
                  <a:pt x="1587684" y="0"/>
                </a:lnTo>
                <a:lnTo>
                  <a:pt x="1587684" y="1896920"/>
                </a:lnTo>
                <a:lnTo>
                  <a:pt x="0" y="18969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721985">
            <a:off x="14040858" y="3879681"/>
            <a:ext cx="694054" cy="954027"/>
          </a:xfrm>
          <a:custGeom>
            <a:avLst/>
            <a:gdLst/>
            <a:ahLst/>
            <a:cxnLst/>
            <a:rect r="r" b="b" t="t" l="l"/>
            <a:pathLst>
              <a:path h="954027" w="694054">
                <a:moveTo>
                  <a:pt x="694055" y="0"/>
                </a:moveTo>
                <a:lnTo>
                  <a:pt x="0" y="0"/>
                </a:lnTo>
                <a:lnTo>
                  <a:pt x="0" y="954027"/>
                </a:lnTo>
                <a:lnTo>
                  <a:pt x="694055" y="954027"/>
                </a:lnTo>
                <a:lnTo>
                  <a:pt x="694055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529936">
            <a:off x="2997487" y="8967258"/>
            <a:ext cx="694054" cy="954027"/>
          </a:xfrm>
          <a:custGeom>
            <a:avLst/>
            <a:gdLst/>
            <a:ahLst/>
            <a:cxnLst/>
            <a:rect r="r" b="b" t="t" l="l"/>
            <a:pathLst>
              <a:path h="954027" w="694054">
                <a:moveTo>
                  <a:pt x="0" y="0"/>
                </a:moveTo>
                <a:lnTo>
                  <a:pt x="694054" y="0"/>
                </a:lnTo>
                <a:lnTo>
                  <a:pt x="694054" y="954027"/>
                </a:lnTo>
                <a:lnTo>
                  <a:pt x="0" y="9540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975610" y="5233988"/>
            <a:ext cx="1012507" cy="1845945"/>
            <a:chOff x="0" y="0"/>
            <a:chExt cx="1350010" cy="24612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5720" y="48260"/>
              <a:ext cx="1254760" cy="2364740"/>
            </a:xfrm>
            <a:custGeom>
              <a:avLst/>
              <a:gdLst/>
              <a:ahLst/>
              <a:cxnLst/>
              <a:rect r="r" b="b" t="t" l="l"/>
              <a:pathLst>
                <a:path h="2364740" w="1254760">
                  <a:moveTo>
                    <a:pt x="139700" y="30480"/>
                  </a:moveTo>
                  <a:cubicBezTo>
                    <a:pt x="365760" y="358140"/>
                    <a:pt x="401320" y="455930"/>
                    <a:pt x="430530" y="543560"/>
                  </a:cubicBezTo>
                  <a:cubicBezTo>
                    <a:pt x="455930" y="623570"/>
                    <a:pt x="471170" y="695960"/>
                    <a:pt x="485140" y="778510"/>
                  </a:cubicBezTo>
                  <a:cubicBezTo>
                    <a:pt x="501650" y="866140"/>
                    <a:pt x="510540" y="944880"/>
                    <a:pt x="518160" y="1056640"/>
                  </a:cubicBezTo>
                  <a:cubicBezTo>
                    <a:pt x="528320" y="1223010"/>
                    <a:pt x="509270" y="1560830"/>
                    <a:pt x="521970" y="1682750"/>
                  </a:cubicBezTo>
                  <a:cubicBezTo>
                    <a:pt x="527050" y="1733550"/>
                    <a:pt x="532130" y="1748790"/>
                    <a:pt x="542290" y="1789430"/>
                  </a:cubicBezTo>
                  <a:cubicBezTo>
                    <a:pt x="557530" y="1846580"/>
                    <a:pt x="581660" y="1941830"/>
                    <a:pt x="612140" y="1988820"/>
                  </a:cubicBezTo>
                  <a:cubicBezTo>
                    <a:pt x="635000" y="2023110"/>
                    <a:pt x="662940" y="2042160"/>
                    <a:pt x="692150" y="2063750"/>
                  </a:cubicBezTo>
                  <a:cubicBezTo>
                    <a:pt x="720090" y="2084070"/>
                    <a:pt x="746760" y="2105660"/>
                    <a:pt x="782320" y="2114550"/>
                  </a:cubicBezTo>
                  <a:cubicBezTo>
                    <a:pt x="825500" y="2125980"/>
                    <a:pt x="894080" y="2105660"/>
                    <a:pt x="939800" y="2112010"/>
                  </a:cubicBezTo>
                  <a:cubicBezTo>
                    <a:pt x="975360" y="2115820"/>
                    <a:pt x="996950" y="2125980"/>
                    <a:pt x="1032510" y="2137410"/>
                  </a:cubicBezTo>
                  <a:cubicBezTo>
                    <a:pt x="1082040" y="2152650"/>
                    <a:pt x="1165860" y="2169160"/>
                    <a:pt x="1202690" y="2197100"/>
                  </a:cubicBezTo>
                  <a:cubicBezTo>
                    <a:pt x="1228090" y="2214880"/>
                    <a:pt x="1247140" y="2239010"/>
                    <a:pt x="1250950" y="2261870"/>
                  </a:cubicBezTo>
                  <a:cubicBezTo>
                    <a:pt x="1254760" y="2286000"/>
                    <a:pt x="1239520" y="2322830"/>
                    <a:pt x="1224280" y="2338070"/>
                  </a:cubicBezTo>
                  <a:cubicBezTo>
                    <a:pt x="1211580" y="2352040"/>
                    <a:pt x="1191260" y="2360930"/>
                    <a:pt x="1173480" y="2360930"/>
                  </a:cubicBezTo>
                  <a:cubicBezTo>
                    <a:pt x="1150620" y="2360930"/>
                    <a:pt x="1113790" y="2348230"/>
                    <a:pt x="1098550" y="2329180"/>
                  </a:cubicBezTo>
                  <a:cubicBezTo>
                    <a:pt x="1083310" y="2311400"/>
                    <a:pt x="1075690" y="2273300"/>
                    <a:pt x="1082040" y="2250440"/>
                  </a:cubicBezTo>
                  <a:cubicBezTo>
                    <a:pt x="1089660" y="2227580"/>
                    <a:pt x="1118870" y="2200910"/>
                    <a:pt x="1139190" y="2192020"/>
                  </a:cubicBezTo>
                  <a:cubicBezTo>
                    <a:pt x="1156970" y="2185670"/>
                    <a:pt x="1178560" y="2186940"/>
                    <a:pt x="1195070" y="2193290"/>
                  </a:cubicBezTo>
                  <a:cubicBezTo>
                    <a:pt x="1210310" y="2199640"/>
                    <a:pt x="1228090" y="2212340"/>
                    <a:pt x="1238250" y="2227580"/>
                  </a:cubicBezTo>
                  <a:cubicBezTo>
                    <a:pt x="1247140" y="2241550"/>
                    <a:pt x="1253490" y="2263140"/>
                    <a:pt x="1252220" y="2280920"/>
                  </a:cubicBezTo>
                  <a:cubicBezTo>
                    <a:pt x="1250950" y="2298700"/>
                    <a:pt x="1242060" y="2319020"/>
                    <a:pt x="1230630" y="2331720"/>
                  </a:cubicBezTo>
                  <a:cubicBezTo>
                    <a:pt x="1219200" y="2345690"/>
                    <a:pt x="1203960" y="2357120"/>
                    <a:pt x="1182370" y="2359660"/>
                  </a:cubicBezTo>
                  <a:cubicBezTo>
                    <a:pt x="1149350" y="2364740"/>
                    <a:pt x="1087120" y="2339340"/>
                    <a:pt x="1045210" y="2326640"/>
                  </a:cubicBezTo>
                  <a:cubicBezTo>
                    <a:pt x="1007110" y="2313940"/>
                    <a:pt x="980440" y="2291080"/>
                    <a:pt x="939800" y="2282190"/>
                  </a:cubicBezTo>
                  <a:cubicBezTo>
                    <a:pt x="887730" y="2270760"/>
                    <a:pt x="810260" y="2288540"/>
                    <a:pt x="756920" y="2274570"/>
                  </a:cubicBezTo>
                  <a:cubicBezTo>
                    <a:pt x="709930" y="2260600"/>
                    <a:pt x="671830" y="2232660"/>
                    <a:pt x="633730" y="2207260"/>
                  </a:cubicBezTo>
                  <a:cubicBezTo>
                    <a:pt x="593090" y="2180590"/>
                    <a:pt x="554990" y="2147570"/>
                    <a:pt x="520700" y="2114550"/>
                  </a:cubicBezTo>
                  <a:cubicBezTo>
                    <a:pt x="488950" y="2084070"/>
                    <a:pt x="459740" y="2058670"/>
                    <a:pt x="436880" y="2012950"/>
                  </a:cubicBezTo>
                  <a:cubicBezTo>
                    <a:pt x="401320" y="1944370"/>
                    <a:pt x="377190" y="1844040"/>
                    <a:pt x="361950" y="1728470"/>
                  </a:cubicBezTo>
                  <a:cubicBezTo>
                    <a:pt x="339090" y="1554480"/>
                    <a:pt x="372110" y="1239520"/>
                    <a:pt x="361950" y="1062990"/>
                  </a:cubicBezTo>
                  <a:cubicBezTo>
                    <a:pt x="354330" y="946150"/>
                    <a:pt x="341630" y="861060"/>
                    <a:pt x="325120" y="770890"/>
                  </a:cubicBezTo>
                  <a:cubicBezTo>
                    <a:pt x="311150" y="693420"/>
                    <a:pt x="294640" y="617220"/>
                    <a:pt x="274320" y="554990"/>
                  </a:cubicBezTo>
                  <a:cubicBezTo>
                    <a:pt x="257810" y="504190"/>
                    <a:pt x="246380" y="472440"/>
                    <a:pt x="218440" y="420370"/>
                  </a:cubicBezTo>
                  <a:cubicBezTo>
                    <a:pt x="172720" y="332740"/>
                    <a:pt x="17780" y="157480"/>
                    <a:pt x="5080" y="92710"/>
                  </a:cubicBezTo>
                  <a:cubicBezTo>
                    <a:pt x="0" y="68580"/>
                    <a:pt x="5080" y="53340"/>
                    <a:pt x="13970" y="39370"/>
                  </a:cubicBezTo>
                  <a:cubicBezTo>
                    <a:pt x="22860" y="24130"/>
                    <a:pt x="41910" y="10160"/>
                    <a:pt x="55880" y="5080"/>
                  </a:cubicBezTo>
                  <a:cubicBezTo>
                    <a:pt x="68580" y="0"/>
                    <a:pt x="80010" y="0"/>
                    <a:pt x="92710" y="2540"/>
                  </a:cubicBezTo>
                  <a:cubicBezTo>
                    <a:pt x="107950" y="6350"/>
                    <a:pt x="139700" y="30480"/>
                    <a:pt x="139700" y="3048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660208" y="1765935"/>
            <a:ext cx="494347" cy="555307"/>
            <a:chOff x="0" y="0"/>
            <a:chExt cx="659130" cy="7404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8260" y="49530"/>
              <a:ext cx="563880" cy="642620"/>
            </a:xfrm>
            <a:custGeom>
              <a:avLst/>
              <a:gdLst/>
              <a:ahLst/>
              <a:cxnLst/>
              <a:rect r="r" b="b" t="t" l="l"/>
              <a:pathLst>
                <a:path h="642620" w="563880">
                  <a:moveTo>
                    <a:pt x="427990" y="612140"/>
                  </a:moveTo>
                  <a:cubicBezTo>
                    <a:pt x="184150" y="287020"/>
                    <a:pt x="53340" y="184150"/>
                    <a:pt x="20320" y="125730"/>
                  </a:cubicBezTo>
                  <a:cubicBezTo>
                    <a:pt x="5080" y="97790"/>
                    <a:pt x="0" y="77470"/>
                    <a:pt x="2540" y="58420"/>
                  </a:cubicBezTo>
                  <a:cubicBezTo>
                    <a:pt x="5080" y="43180"/>
                    <a:pt x="15240" y="27940"/>
                    <a:pt x="26670" y="19050"/>
                  </a:cubicBezTo>
                  <a:cubicBezTo>
                    <a:pt x="38100" y="8890"/>
                    <a:pt x="55880" y="2540"/>
                    <a:pt x="71120" y="1270"/>
                  </a:cubicBezTo>
                  <a:cubicBezTo>
                    <a:pt x="85090" y="1270"/>
                    <a:pt x="104140" y="5080"/>
                    <a:pt x="115570" y="15240"/>
                  </a:cubicBezTo>
                  <a:cubicBezTo>
                    <a:pt x="130810" y="26670"/>
                    <a:pt x="146050" y="57150"/>
                    <a:pt x="147320" y="76200"/>
                  </a:cubicBezTo>
                  <a:cubicBezTo>
                    <a:pt x="148590" y="91440"/>
                    <a:pt x="140970" y="107950"/>
                    <a:pt x="132080" y="120650"/>
                  </a:cubicBezTo>
                  <a:cubicBezTo>
                    <a:pt x="123190" y="132080"/>
                    <a:pt x="107950" y="143510"/>
                    <a:pt x="92710" y="146050"/>
                  </a:cubicBezTo>
                  <a:cubicBezTo>
                    <a:pt x="73660" y="149860"/>
                    <a:pt x="41910" y="142240"/>
                    <a:pt x="25400" y="130810"/>
                  </a:cubicBezTo>
                  <a:cubicBezTo>
                    <a:pt x="12700" y="121920"/>
                    <a:pt x="3810" y="105410"/>
                    <a:pt x="2540" y="90170"/>
                  </a:cubicBezTo>
                  <a:cubicBezTo>
                    <a:pt x="0" y="71120"/>
                    <a:pt x="8890" y="39370"/>
                    <a:pt x="21590" y="24130"/>
                  </a:cubicBezTo>
                  <a:cubicBezTo>
                    <a:pt x="31750" y="11430"/>
                    <a:pt x="48260" y="5080"/>
                    <a:pt x="63500" y="2540"/>
                  </a:cubicBezTo>
                  <a:cubicBezTo>
                    <a:pt x="77470" y="0"/>
                    <a:pt x="90170" y="0"/>
                    <a:pt x="109220" y="10160"/>
                  </a:cubicBezTo>
                  <a:cubicBezTo>
                    <a:pt x="163830" y="40640"/>
                    <a:pt x="288290" y="200660"/>
                    <a:pt x="364490" y="290830"/>
                  </a:cubicBezTo>
                  <a:cubicBezTo>
                    <a:pt x="431800" y="369570"/>
                    <a:pt x="520700" y="463550"/>
                    <a:pt x="546100" y="520700"/>
                  </a:cubicBezTo>
                  <a:cubicBezTo>
                    <a:pt x="558800" y="547370"/>
                    <a:pt x="563880" y="568960"/>
                    <a:pt x="558800" y="588010"/>
                  </a:cubicBezTo>
                  <a:cubicBezTo>
                    <a:pt x="554990" y="605790"/>
                    <a:pt x="539750" y="622300"/>
                    <a:pt x="525780" y="629920"/>
                  </a:cubicBezTo>
                  <a:cubicBezTo>
                    <a:pt x="511810" y="638810"/>
                    <a:pt x="490220" y="642620"/>
                    <a:pt x="473710" y="640080"/>
                  </a:cubicBezTo>
                  <a:cubicBezTo>
                    <a:pt x="457200" y="636270"/>
                    <a:pt x="427990" y="612140"/>
                    <a:pt x="427990" y="61214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1637348" y="2343150"/>
            <a:ext cx="404812" cy="195262"/>
            <a:chOff x="0" y="0"/>
            <a:chExt cx="539750" cy="26035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6990" y="41910"/>
              <a:ext cx="443230" cy="167640"/>
            </a:xfrm>
            <a:custGeom>
              <a:avLst/>
              <a:gdLst/>
              <a:ahLst/>
              <a:cxnLst/>
              <a:rect r="r" b="b" t="t" l="l"/>
              <a:pathLst>
                <a:path h="167640" w="443230">
                  <a:moveTo>
                    <a:pt x="364490" y="166370"/>
                  </a:moveTo>
                  <a:cubicBezTo>
                    <a:pt x="57150" y="163830"/>
                    <a:pt x="44450" y="161290"/>
                    <a:pt x="31750" y="151130"/>
                  </a:cubicBezTo>
                  <a:cubicBezTo>
                    <a:pt x="19050" y="142240"/>
                    <a:pt x="7620" y="124460"/>
                    <a:pt x="3810" y="109220"/>
                  </a:cubicBezTo>
                  <a:cubicBezTo>
                    <a:pt x="0" y="93980"/>
                    <a:pt x="0" y="73660"/>
                    <a:pt x="6350" y="59690"/>
                  </a:cubicBezTo>
                  <a:cubicBezTo>
                    <a:pt x="12700" y="44450"/>
                    <a:pt x="25400" y="29210"/>
                    <a:pt x="39370" y="20320"/>
                  </a:cubicBezTo>
                  <a:cubicBezTo>
                    <a:pt x="53340" y="12700"/>
                    <a:pt x="72390" y="6350"/>
                    <a:pt x="88900" y="10160"/>
                  </a:cubicBezTo>
                  <a:cubicBezTo>
                    <a:pt x="109220" y="13970"/>
                    <a:pt x="139700" y="31750"/>
                    <a:pt x="149860" y="50800"/>
                  </a:cubicBezTo>
                  <a:cubicBezTo>
                    <a:pt x="160020" y="71120"/>
                    <a:pt x="157480" y="106680"/>
                    <a:pt x="149860" y="125730"/>
                  </a:cubicBezTo>
                  <a:cubicBezTo>
                    <a:pt x="143510" y="140970"/>
                    <a:pt x="129540" y="154940"/>
                    <a:pt x="113030" y="160020"/>
                  </a:cubicBezTo>
                  <a:cubicBezTo>
                    <a:pt x="93980" y="167640"/>
                    <a:pt x="57150" y="165100"/>
                    <a:pt x="39370" y="156210"/>
                  </a:cubicBezTo>
                  <a:cubicBezTo>
                    <a:pt x="24130" y="148590"/>
                    <a:pt x="12700" y="132080"/>
                    <a:pt x="6350" y="118110"/>
                  </a:cubicBezTo>
                  <a:cubicBezTo>
                    <a:pt x="0" y="102870"/>
                    <a:pt x="0" y="82550"/>
                    <a:pt x="3810" y="67310"/>
                  </a:cubicBezTo>
                  <a:cubicBezTo>
                    <a:pt x="7620" y="52070"/>
                    <a:pt x="19050" y="35560"/>
                    <a:pt x="31750" y="25400"/>
                  </a:cubicBezTo>
                  <a:cubicBezTo>
                    <a:pt x="44450" y="15240"/>
                    <a:pt x="55880" y="12700"/>
                    <a:pt x="80010" y="8890"/>
                  </a:cubicBezTo>
                  <a:cubicBezTo>
                    <a:pt x="139700" y="0"/>
                    <a:pt x="353060" y="1270"/>
                    <a:pt x="400050" y="20320"/>
                  </a:cubicBezTo>
                  <a:cubicBezTo>
                    <a:pt x="416560" y="26670"/>
                    <a:pt x="421640" y="33020"/>
                    <a:pt x="427990" y="44450"/>
                  </a:cubicBezTo>
                  <a:cubicBezTo>
                    <a:pt x="436880" y="58420"/>
                    <a:pt x="443230" y="81280"/>
                    <a:pt x="440690" y="97790"/>
                  </a:cubicBezTo>
                  <a:cubicBezTo>
                    <a:pt x="439420" y="114300"/>
                    <a:pt x="427990" y="134620"/>
                    <a:pt x="415290" y="146050"/>
                  </a:cubicBezTo>
                  <a:cubicBezTo>
                    <a:pt x="402590" y="157480"/>
                    <a:pt x="364490" y="166370"/>
                    <a:pt x="364490" y="16637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2201228" y="1805940"/>
            <a:ext cx="245745" cy="553402"/>
            <a:chOff x="0" y="0"/>
            <a:chExt cx="327660" cy="73787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50800" y="48260"/>
              <a:ext cx="233680" cy="642620"/>
            </a:xfrm>
            <a:custGeom>
              <a:avLst/>
              <a:gdLst/>
              <a:ahLst/>
              <a:cxnLst/>
              <a:rect r="r" b="b" t="t" l="l"/>
              <a:pathLst>
                <a:path h="642620" w="233680">
                  <a:moveTo>
                    <a:pt x="0" y="557530"/>
                  </a:moveTo>
                  <a:cubicBezTo>
                    <a:pt x="60960" y="118110"/>
                    <a:pt x="67310" y="81280"/>
                    <a:pt x="80010" y="54610"/>
                  </a:cubicBezTo>
                  <a:cubicBezTo>
                    <a:pt x="88900" y="36830"/>
                    <a:pt x="93980" y="24130"/>
                    <a:pt x="107950" y="15240"/>
                  </a:cubicBezTo>
                  <a:cubicBezTo>
                    <a:pt x="123190" y="5080"/>
                    <a:pt x="157480" y="0"/>
                    <a:pt x="175260" y="5080"/>
                  </a:cubicBezTo>
                  <a:cubicBezTo>
                    <a:pt x="190500" y="8890"/>
                    <a:pt x="204470" y="21590"/>
                    <a:pt x="213360" y="34290"/>
                  </a:cubicBezTo>
                  <a:cubicBezTo>
                    <a:pt x="220980" y="46990"/>
                    <a:pt x="226060" y="64770"/>
                    <a:pt x="224790" y="80010"/>
                  </a:cubicBezTo>
                  <a:cubicBezTo>
                    <a:pt x="223520" y="93980"/>
                    <a:pt x="218440" y="111760"/>
                    <a:pt x="207010" y="123190"/>
                  </a:cubicBezTo>
                  <a:cubicBezTo>
                    <a:pt x="193040" y="137160"/>
                    <a:pt x="162560" y="149860"/>
                    <a:pt x="142240" y="148590"/>
                  </a:cubicBezTo>
                  <a:cubicBezTo>
                    <a:pt x="121920" y="146050"/>
                    <a:pt x="95250" y="124460"/>
                    <a:pt x="85090" y="107950"/>
                  </a:cubicBezTo>
                  <a:cubicBezTo>
                    <a:pt x="77470" y="95250"/>
                    <a:pt x="74930" y="77470"/>
                    <a:pt x="78740" y="62230"/>
                  </a:cubicBezTo>
                  <a:cubicBezTo>
                    <a:pt x="83820" y="43180"/>
                    <a:pt x="104140" y="16510"/>
                    <a:pt x="120650" y="7620"/>
                  </a:cubicBezTo>
                  <a:cubicBezTo>
                    <a:pt x="134620" y="0"/>
                    <a:pt x="153670" y="0"/>
                    <a:pt x="167640" y="2540"/>
                  </a:cubicBezTo>
                  <a:cubicBezTo>
                    <a:pt x="182880" y="6350"/>
                    <a:pt x="198120" y="16510"/>
                    <a:pt x="208280" y="27940"/>
                  </a:cubicBezTo>
                  <a:cubicBezTo>
                    <a:pt x="217170" y="39370"/>
                    <a:pt x="222250" y="48260"/>
                    <a:pt x="224790" y="71120"/>
                  </a:cubicBezTo>
                  <a:cubicBezTo>
                    <a:pt x="233680" y="149860"/>
                    <a:pt x="177800" y="518160"/>
                    <a:pt x="143510" y="591820"/>
                  </a:cubicBezTo>
                  <a:cubicBezTo>
                    <a:pt x="133350" y="614680"/>
                    <a:pt x="123190" y="623570"/>
                    <a:pt x="109220" y="631190"/>
                  </a:cubicBezTo>
                  <a:cubicBezTo>
                    <a:pt x="93980" y="638810"/>
                    <a:pt x="72390" y="642620"/>
                    <a:pt x="57150" y="638810"/>
                  </a:cubicBezTo>
                  <a:cubicBezTo>
                    <a:pt x="40640" y="635000"/>
                    <a:pt x="21590" y="622300"/>
                    <a:pt x="12700" y="608330"/>
                  </a:cubicBezTo>
                  <a:cubicBezTo>
                    <a:pt x="2540" y="595630"/>
                    <a:pt x="0" y="557530"/>
                    <a:pt x="0" y="55753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16478250" y="7737157"/>
            <a:ext cx="549593" cy="2169795"/>
            <a:chOff x="0" y="0"/>
            <a:chExt cx="732790" cy="289306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49530" y="44450"/>
              <a:ext cx="643890" cy="2802890"/>
            </a:xfrm>
            <a:custGeom>
              <a:avLst/>
              <a:gdLst/>
              <a:ahLst/>
              <a:cxnLst/>
              <a:rect r="r" b="b" t="t" l="l"/>
              <a:pathLst>
                <a:path h="2802890" w="643890">
                  <a:moveTo>
                    <a:pt x="265430" y="77470"/>
                  </a:moveTo>
                  <a:cubicBezTo>
                    <a:pt x="267970" y="496570"/>
                    <a:pt x="262890" y="513080"/>
                    <a:pt x="278130" y="557530"/>
                  </a:cubicBezTo>
                  <a:cubicBezTo>
                    <a:pt x="306070" y="643890"/>
                    <a:pt x="440690" y="822960"/>
                    <a:pt x="473710" y="909320"/>
                  </a:cubicBezTo>
                  <a:cubicBezTo>
                    <a:pt x="490220" y="953770"/>
                    <a:pt x="492760" y="975360"/>
                    <a:pt x="497840" y="1018540"/>
                  </a:cubicBezTo>
                  <a:cubicBezTo>
                    <a:pt x="504190" y="1078230"/>
                    <a:pt x="511810" y="1165860"/>
                    <a:pt x="500380" y="1234440"/>
                  </a:cubicBezTo>
                  <a:cubicBezTo>
                    <a:pt x="490220" y="1297940"/>
                    <a:pt x="452120" y="1350010"/>
                    <a:pt x="435610" y="1413510"/>
                  </a:cubicBezTo>
                  <a:cubicBezTo>
                    <a:pt x="419100" y="1480820"/>
                    <a:pt x="401320" y="1565910"/>
                    <a:pt x="402590" y="1626870"/>
                  </a:cubicBezTo>
                  <a:cubicBezTo>
                    <a:pt x="403860" y="1670050"/>
                    <a:pt x="410210" y="1695450"/>
                    <a:pt x="427990" y="1741170"/>
                  </a:cubicBezTo>
                  <a:cubicBezTo>
                    <a:pt x="459740" y="1822450"/>
                    <a:pt x="581660" y="1948180"/>
                    <a:pt x="613410" y="2056130"/>
                  </a:cubicBezTo>
                  <a:cubicBezTo>
                    <a:pt x="643890" y="2152650"/>
                    <a:pt x="636270" y="2275840"/>
                    <a:pt x="632460" y="2352040"/>
                  </a:cubicBezTo>
                  <a:cubicBezTo>
                    <a:pt x="629920" y="2400300"/>
                    <a:pt x="626110" y="2437130"/>
                    <a:pt x="613410" y="2470150"/>
                  </a:cubicBezTo>
                  <a:cubicBezTo>
                    <a:pt x="601980" y="2499360"/>
                    <a:pt x="584200" y="2519680"/>
                    <a:pt x="566420" y="2543810"/>
                  </a:cubicBezTo>
                  <a:cubicBezTo>
                    <a:pt x="547370" y="2569210"/>
                    <a:pt x="529590" y="2592070"/>
                    <a:pt x="501650" y="2617470"/>
                  </a:cubicBezTo>
                  <a:cubicBezTo>
                    <a:pt x="461010" y="2655570"/>
                    <a:pt x="394970" y="2707640"/>
                    <a:pt x="336550" y="2738120"/>
                  </a:cubicBezTo>
                  <a:cubicBezTo>
                    <a:pt x="283210" y="2766060"/>
                    <a:pt x="218440" y="2786380"/>
                    <a:pt x="167640" y="2794000"/>
                  </a:cubicBezTo>
                  <a:cubicBezTo>
                    <a:pt x="128270" y="2800350"/>
                    <a:pt x="86360" y="2802890"/>
                    <a:pt x="59690" y="2794000"/>
                  </a:cubicBezTo>
                  <a:cubicBezTo>
                    <a:pt x="40640" y="2787650"/>
                    <a:pt x="26670" y="2776220"/>
                    <a:pt x="16510" y="2762250"/>
                  </a:cubicBezTo>
                  <a:cubicBezTo>
                    <a:pt x="6350" y="2749550"/>
                    <a:pt x="0" y="2727960"/>
                    <a:pt x="1270" y="2711450"/>
                  </a:cubicBezTo>
                  <a:cubicBezTo>
                    <a:pt x="1270" y="2694940"/>
                    <a:pt x="7620" y="2674620"/>
                    <a:pt x="19050" y="2660650"/>
                  </a:cubicBezTo>
                  <a:cubicBezTo>
                    <a:pt x="34290" y="2645410"/>
                    <a:pt x="68580" y="2628900"/>
                    <a:pt x="91440" y="2630170"/>
                  </a:cubicBezTo>
                  <a:cubicBezTo>
                    <a:pt x="115570" y="2632710"/>
                    <a:pt x="146050" y="2654300"/>
                    <a:pt x="157480" y="2673350"/>
                  </a:cubicBezTo>
                  <a:cubicBezTo>
                    <a:pt x="167640" y="2687320"/>
                    <a:pt x="170180" y="2708910"/>
                    <a:pt x="167640" y="2725420"/>
                  </a:cubicBezTo>
                  <a:cubicBezTo>
                    <a:pt x="165100" y="2741930"/>
                    <a:pt x="157480" y="2762250"/>
                    <a:pt x="143510" y="2773680"/>
                  </a:cubicBezTo>
                  <a:cubicBezTo>
                    <a:pt x="127000" y="2787650"/>
                    <a:pt x="90170" y="2799080"/>
                    <a:pt x="68580" y="2796540"/>
                  </a:cubicBezTo>
                  <a:cubicBezTo>
                    <a:pt x="50800" y="2794000"/>
                    <a:pt x="33020" y="2782570"/>
                    <a:pt x="22860" y="2769870"/>
                  </a:cubicBezTo>
                  <a:cubicBezTo>
                    <a:pt x="11430" y="2757170"/>
                    <a:pt x="1270" y="2738120"/>
                    <a:pt x="1270" y="2720340"/>
                  </a:cubicBezTo>
                  <a:cubicBezTo>
                    <a:pt x="1270" y="2698750"/>
                    <a:pt x="16510" y="2663190"/>
                    <a:pt x="33020" y="2647950"/>
                  </a:cubicBezTo>
                  <a:cubicBezTo>
                    <a:pt x="45720" y="2636520"/>
                    <a:pt x="63500" y="2633980"/>
                    <a:pt x="82550" y="2630170"/>
                  </a:cubicBezTo>
                  <a:cubicBezTo>
                    <a:pt x="107950" y="2625090"/>
                    <a:pt x="137160" y="2637790"/>
                    <a:pt x="172720" y="2627630"/>
                  </a:cubicBezTo>
                  <a:cubicBezTo>
                    <a:pt x="228600" y="2611120"/>
                    <a:pt x="336550" y="2543810"/>
                    <a:pt x="381000" y="2506980"/>
                  </a:cubicBezTo>
                  <a:cubicBezTo>
                    <a:pt x="406400" y="2486660"/>
                    <a:pt x="417830" y="2471420"/>
                    <a:pt x="433070" y="2448560"/>
                  </a:cubicBezTo>
                  <a:cubicBezTo>
                    <a:pt x="448310" y="2421890"/>
                    <a:pt x="461010" y="2393950"/>
                    <a:pt x="467360" y="2352040"/>
                  </a:cubicBezTo>
                  <a:cubicBezTo>
                    <a:pt x="478790" y="2286000"/>
                    <a:pt x="483870" y="2166620"/>
                    <a:pt x="455930" y="2078990"/>
                  </a:cubicBezTo>
                  <a:cubicBezTo>
                    <a:pt x="425450" y="1983740"/>
                    <a:pt x="314960" y="1882140"/>
                    <a:pt x="279400" y="1807210"/>
                  </a:cubicBezTo>
                  <a:cubicBezTo>
                    <a:pt x="256540" y="1758950"/>
                    <a:pt x="242570" y="1733550"/>
                    <a:pt x="237490" y="1681480"/>
                  </a:cubicBezTo>
                  <a:cubicBezTo>
                    <a:pt x="229870" y="1602740"/>
                    <a:pt x="260350" y="1461770"/>
                    <a:pt x="280670" y="1371600"/>
                  </a:cubicBezTo>
                  <a:cubicBezTo>
                    <a:pt x="297180" y="1297940"/>
                    <a:pt x="331470" y="1243330"/>
                    <a:pt x="339090" y="1177290"/>
                  </a:cubicBezTo>
                  <a:cubicBezTo>
                    <a:pt x="347980" y="1112520"/>
                    <a:pt x="350520" y="1052830"/>
                    <a:pt x="330200" y="977900"/>
                  </a:cubicBezTo>
                  <a:cubicBezTo>
                    <a:pt x="299720" y="868680"/>
                    <a:pt x="158750" y="695960"/>
                    <a:pt x="128270" y="596900"/>
                  </a:cubicBezTo>
                  <a:cubicBezTo>
                    <a:pt x="110490" y="538480"/>
                    <a:pt x="114300" y="511810"/>
                    <a:pt x="111760" y="449580"/>
                  </a:cubicBezTo>
                  <a:cubicBezTo>
                    <a:pt x="106680" y="347980"/>
                    <a:pt x="91440" y="102870"/>
                    <a:pt x="120650" y="41910"/>
                  </a:cubicBezTo>
                  <a:cubicBezTo>
                    <a:pt x="130810" y="20320"/>
                    <a:pt x="144780" y="12700"/>
                    <a:pt x="161290" y="6350"/>
                  </a:cubicBezTo>
                  <a:cubicBezTo>
                    <a:pt x="176530" y="0"/>
                    <a:pt x="199390" y="0"/>
                    <a:pt x="215900" y="6350"/>
                  </a:cubicBezTo>
                  <a:cubicBezTo>
                    <a:pt x="231140" y="12700"/>
                    <a:pt x="248920" y="29210"/>
                    <a:pt x="256540" y="41910"/>
                  </a:cubicBezTo>
                  <a:cubicBezTo>
                    <a:pt x="262890" y="53340"/>
                    <a:pt x="265430" y="77470"/>
                    <a:pt x="265430" y="7747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12780645" y="8895398"/>
            <a:ext cx="604838" cy="778193"/>
            <a:chOff x="0" y="0"/>
            <a:chExt cx="806450" cy="103759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40640" y="49530"/>
              <a:ext cx="717550" cy="942340"/>
            </a:xfrm>
            <a:custGeom>
              <a:avLst/>
              <a:gdLst/>
              <a:ahLst/>
              <a:cxnLst/>
              <a:rect r="r" b="b" t="t" l="l"/>
              <a:pathLst>
                <a:path h="942340" w="717550">
                  <a:moveTo>
                    <a:pt x="165100" y="63500"/>
                  </a:moveTo>
                  <a:cubicBezTo>
                    <a:pt x="237490" y="487680"/>
                    <a:pt x="269240" y="547370"/>
                    <a:pt x="309880" y="567690"/>
                  </a:cubicBezTo>
                  <a:cubicBezTo>
                    <a:pt x="341630" y="584200"/>
                    <a:pt x="381000" y="553720"/>
                    <a:pt x="421640" y="563880"/>
                  </a:cubicBezTo>
                  <a:cubicBezTo>
                    <a:pt x="480060" y="577850"/>
                    <a:pt x="571500" y="633730"/>
                    <a:pt x="615950" y="671830"/>
                  </a:cubicBezTo>
                  <a:cubicBezTo>
                    <a:pt x="645160" y="697230"/>
                    <a:pt x="660400" y="726440"/>
                    <a:pt x="676910" y="753110"/>
                  </a:cubicBezTo>
                  <a:cubicBezTo>
                    <a:pt x="690880" y="777240"/>
                    <a:pt x="703580" y="801370"/>
                    <a:pt x="708660" y="824230"/>
                  </a:cubicBezTo>
                  <a:cubicBezTo>
                    <a:pt x="713740" y="843280"/>
                    <a:pt x="717550" y="861060"/>
                    <a:pt x="711200" y="877570"/>
                  </a:cubicBezTo>
                  <a:cubicBezTo>
                    <a:pt x="703580" y="897890"/>
                    <a:pt x="679450" y="927100"/>
                    <a:pt x="656590" y="934720"/>
                  </a:cubicBezTo>
                  <a:cubicBezTo>
                    <a:pt x="635000" y="942340"/>
                    <a:pt x="598170" y="934720"/>
                    <a:pt x="579120" y="920750"/>
                  </a:cubicBezTo>
                  <a:cubicBezTo>
                    <a:pt x="561340" y="906780"/>
                    <a:pt x="544830" y="872490"/>
                    <a:pt x="546100" y="849630"/>
                  </a:cubicBezTo>
                  <a:cubicBezTo>
                    <a:pt x="548640" y="825500"/>
                    <a:pt x="567690" y="793750"/>
                    <a:pt x="588010" y="782320"/>
                  </a:cubicBezTo>
                  <a:cubicBezTo>
                    <a:pt x="608330" y="769620"/>
                    <a:pt x="645160" y="768350"/>
                    <a:pt x="666750" y="778510"/>
                  </a:cubicBezTo>
                  <a:cubicBezTo>
                    <a:pt x="687070" y="788670"/>
                    <a:pt x="709930" y="819150"/>
                    <a:pt x="713740" y="842010"/>
                  </a:cubicBezTo>
                  <a:cubicBezTo>
                    <a:pt x="717550" y="864870"/>
                    <a:pt x="704850" y="900430"/>
                    <a:pt x="688340" y="915670"/>
                  </a:cubicBezTo>
                  <a:cubicBezTo>
                    <a:pt x="670560" y="932180"/>
                    <a:pt x="633730" y="939800"/>
                    <a:pt x="612140" y="935990"/>
                  </a:cubicBezTo>
                  <a:cubicBezTo>
                    <a:pt x="594360" y="933450"/>
                    <a:pt x="576580" y="922020"/>
                    <a:pt x="566420" y="908050"/>
                  </a:cubicBezTo>
                  <a:cubicBezTo>
                    <a:pt x="554990" y="895350"/>
                    <a:pt x="556260" y="876300"/>
                    <a:pt x="546100" y="857250"/>
                  </a:cubicBezTo>
                  <a:cubicBezTo>
                    <a:pt x="530860" y="831850"/>
                    <a:pt x="508000" y="792480"/>
                    <a:pt x="480060" y="770890"/>
                  </a:cubicBezTo>
                  <a:cubicBezTo>
                    <a:pt x="449580" y="748030"/>
                    <a:pt x="406400" y="739140"/>
                    <a:pt x="365760" y="726440"/>
                  </a:cubicBezTo>
                  <a:cubicBezTo>
                    <a:pt x="320040" y="713740"/>
                    <a:pt x="255270" y="716280"/>
                    <a:pt x="219710" y="695960"/>
                  </a:cubicBezTo>
                  <a:cubicBezTo>
                    <a:pt x="193040" y="679450"/>
                    <a:pt x="184150" y="657860"/>
                    <a:pt x="162560" y="629920"/>
                  </a:cubicBezTo>
                  <a:cubicBezTo>
                    <a:pt x="132080" y="588010"/>
                    <a:pt x="77470" y="510540"/>
                    <a:pt x="55880" y="464820"/>
                  </a:cubicBezTo>
                  <a:cubicBezTo>
                    <a:pt x="43180" y="435610"/>
                    <a:pt x="40640" y="421640"/>
                    <a:pt x="34290" y="387350"/>
                  </a:cubicBezTo>
                  <a:cubicBezTo>
                    <a:pt x="21590" y="318770"/>
                    <a:pt x="0" y="134620"/>
                    <a:pt x="10160" y="76200"/>
                  </a:cubicBezTo>
                  <a:cubicBezTo>
                    <a:pt x="13970" y="50800"/>
                    <a:pt x="19050" y="36830"/>
                    <a:pt x="31750" y="24130"/>
                  </a:cubicBezTo>
                  <a:cubicBezTo>
                    <a:pt x="43180" y="12700"/>
                    <a:pt x="64770" y="2540"/>
                    <a:pt x="82550" y="1270"/>
                  </a:cubicBezTo>
                  <a:cubicBezTo>
                    <a:pt x="99060" y="0"/>
                    <a:pt x="121920" y="6350"/>
                    <a:pt x="135890" y="16510"/>
                  </a:cubicBezTo>
                  <a:cubicBezTo>
                    <a:pt x="149860" y="26670"/>
                    <a:pt x="165100" y="63500"/>
                    <a:pt x="165100" y="6350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15732443" y="1904048"/>
            <a:ext cx="394335" cy="648652"/>
            <a:chOff x="0" y="0"/>
            <a:chExt cx="525780" cy="86487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6990" y="46990"/>
              <a:ext cx="433070" cy="770890"/>
            </a:xfrm>
            <a:custGeom>
              <a:avLst/>
              <a:gdLst/>
              <a:ahLst/>
              <a:cxnLst/>
              <a:rect r="r" b="b" t="t" l="l"/>
              <a:pathLst>
                <a:path h="770890" w="433070">
                  <a:moveTo>
                    <a:pt x="288290" y="717550"/>
                  </a:moveTo>
                  <a:cubicBezTo>
                    <a:pt x="208280" y="471170"/>
                    <a:pt x="177800" y="401320"/>
                    <a:pt x="142240" y="330200"/>
                  </a:cubicBezTo>
                  <a:cubicBezTo>
                    <a:pt x="101600" y="251460"/>
                    <a:pt x="13970" y="138430"/>
                    <a:pt x="3810" y="88900"/>
                  </a:cubicBezTo>
                  <a:cubicBezTo>
                    <a:pt x="0" y="68580"/>
                    <a:pt x="1270" y="57150"/>
                    <a:pt x="10160" y="43180"/>
                  </a:cubicBezTo>
                  <a:cubicBezTo>
                    <a:pt x="19050" y="27940"/>
                    <a:pt x="45720" y="7620"/>
                    <a:pt x="63500" y="3810"/>
                  </a:cubicBezTo>
                  <a:cubicBezTo>
                    <a:pt x="78740" y="0"/>
                    <a:pt x="95250" y="5080"/>
                    <a:pt x="107950" y="11430"/>
                  </a:cubicBezTo>
                  <a:cubicBezTo>
                    <a:pt x="120650" y="19050"/>
                    <a:pt x="133350" y="31750"/>
                    <a:pt x="139700" y="45720"/>
                  </a:cubicBezTo>
                  <a:cubicBezTo>
                    <a:pt x="144780" y="58420"/>
                    <a:pt x="148590" y="76200"/>
                    <a:pt x="143510" y="91440"/>
                  </a:cubicBezTo>
                  <a:cubicBezTo>
                    <a:pt x="137160" y="109220"/>
                    <a:pt x="118110" y="134620"/>
                    <a:pt x="99060" y="140970"/>
                  </a:cubicBezTo>
                  <a:cubicBezTo>
                    <a:pt x="81280" y="148590"/>
                    <a:pt x="48260" y="142240"/>
                    <a:pt x="33020" y="133350"/>
                  </a:cubicBezTo>
                  <a:cubicBezTo>
                    <a:pt x="20320" y="125730"/>
                    <a:pt x="10160" y="109220"/>
                    <a:pt x="6350" y="96520"/>
                  </a:cubicBezTo>
                  <a:cubicBezTo>
                    <a:pt x="1270" y="82550"/>
                    <a:pt x="0" y="64770"/>
                    <a:pt x="6350" y="50800"/>
                  </a:cubicBezTo>
                  <a:cubicBezTo>
                    <a:pt x="13970" y="33020"/>
                    <a:pt x="36830" y="10160"/>
                    <a:pt x="55880" y="5080"/>
                  </a:cubicBezTo>
                  <a:cubicBezTo>
                    <a:pt x="74930" y="0"/>
                    <a:pt x="101600" y="8890"/>
                    <a:pt x="120650" y="20320"/>
                  </a:cubicBezTo>
                  <a:cubicBezTo>
                    <a:pt x="142240" y="33020"/>
                    <a:pt x="154940" y="49530"/>
                    <a:pt x="175260" y="80010"/>
                  </a:cubicBezTo>
                  <a:cubicBezTo>
                    <a:pt x="223520" y="153670"/>
                    <a:pt x="318770" y="384810"/>
                    <a:pt x="364490" y="494030"/>
                  </a:cubicBezTo>
                  <a:cubicBezTo>
                    <a:pt x="392430" y="565150"/>
                    <a:pt x="421640" y="629920"/>
                    <a:pt x="427990" y="671830"/>
                  </a:cubicBezTo>
                  <a:cubicBezTo>
                    <a:pt x="431800" y="693420"/>
                    <a:pt x="433070" y="708660"/>
                    <a:pt x="425450" y="723900"/>
                  </a:cubicBezTo>
                  <a:cubicBezTo>
                    <a:pt x="416560" y="740410"/>
                    <a:pt x="391160" y="762000"/>
                    <a:pt x="373380" y="767080"/>
                  </a:cubicBezTo>
                  <a:cubicBezTo>
                    <a:pt x="356870" y="770890"/>
                    <a:pt x="335280" y="765810"/>
                    <a:pt x="321310" y="758190"/>
                  </a:cubicBezTo>
                  <a:cubicBezTo>
                    <a:pt x="307340" y="750570"/>
                    <a:pt x="288290" y="717550"/>
                    <a:pt x="288290" y="71755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15360015" y="2424112"/>
            <a:ext cx="501015" cy="304800"/>
            <a:chOff x="0" y="0"/>
            <a:chExt cx="668020" cy="4064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48260" y="43180"/>
              <a:ext cx="571500" cy="316230"/>
            </a:xfrm>
            <a:custGeom>
              <a:avLst/>
              <a:gdLst/>
              <a:ahLst/>
              <a:cxnLst/>
              <a:rect r="r" b="b" t="t" l="l"/>
              <a:pathLst>
                <a:path h="316230" w="571500">
                  <a:moveTo>
                    <a:pt x="457200" y="306070"/>
                  </a:moveTo>
                  <a:cubicBezTo>
                    <a:pt x="213360" y="196850"/>
                    <a:pt x="60960" y="170180"/>
                    <a:pt x="22860" y="135890"/>
                  </a:cubicBezTo>
                  <a:cubicBezTo>
                    <a:pt x="7620" y="121920"/>
                    <a:pt x="3810" y="106680"/>
                    <a:pt x="2540" y="91440"/>
                  </a:cubicBezTo>
                  <a:cubicBezTo>
                    <a:pt x="0" y="76200"/>
                    <a:pt x="3810" y="57150"/>
                    <a:pt x="12700" y="44450"/>
                  </a:cubicBezTo>
                  <a:cubicBezTo>
                    <a:pt x="20320" y="30480"/>
                    <a:pt x="33020" y="16510"/>
                    <a:pt x="49530" y="11430"/>
                  </a:cubicBezTo>
                  <a:cubicBezTo>
                    <a:pt x="68580" y="6350"/>
                    <a:pt x="102870" y="7620"/>
                    <a:pt x="120650" y="19050"/>
                  </a:cubicBezTo>
                  <a:cubicBezTo>
                    <a:pt x="138430" y="30480"/>
                    <a:pt x="152400" y="62230"/>
                    <a:pt x="154940" y="81280"/>
                  </a:cubicBezTo>
                  <a:cubicBezTo>
                    <a:pt x="156210" y="97790"/>
                    <a:pt x="148590" y="115570"/>
                    <a:pt x="139700" y="128270"/>
                  </a:cubicBezTo>
                  <a:cubicBezTo>
                    <a:pt x="130810" y="140970"/>
                    <a:pt x="114300" y="151130"/>
                    <a:pt x="99060" y="156210"/>
                  </a:cubicBezTo>
                  <a:cubicBezTo>
                    <a:pt x="85090" y="160020"/>
                    <a:pt x="64770" y="160020"/>
                    <a:pt x="50800" y="153670"/>
                  </a:cubicBezTo>
                  <a:cubicBezTo>
                    <a:pt x="36830" y="148590"/>
                    <a:pt x="20320" y="137160"/>
                    <a:pt x="12700" y="123190"/>
                  </a:cubicBezTo>
                  <a:cubicBezTo>
                    <a:pt x="3810" y="105410"/>
                    <a:pt x="0" y="71120"/>
                    <a:pt x="8890" y="50800"/>
                  </a:cubicBezTo>
                  <a:cubicBezTo>
                    <a:pt x="16510" y="31750"/>
                    <a:pt x="41910" y="13970"/>
                    <a:pt x="64770" y="7620"/>
                  </a:cubicBezTo>
                  <a:cubicBezTo>
                    <a:pt x="90170" y="0"/>
                    <a:pt x="115570" y="7620"/>
                    <a:pt x="154940" y="17780"/>
                  </a:cubicBezTo>
                  <a:cubicBezTo>
                    <a:pt x="237490" y="39370"/>
                    <a:pt x="466090" y="121920"/>
                    <a:pt x="525780" y="168910"/>
                  </a:cubicBezTo>
                  <a:cubicBezTo>
                    <a:pt x="551180" y="189230"/>
                    <a:pt x="563880" y="207010"/>
                    <a:pt x="567690" y="227330"/>
                  </a:cubicBezTo>
                  <a:cubicBezTo>
                    <a:pt x="571500" y="243840"/>
                    <a:pt x="565150" y="265430"/>
                    <a:pt x="554990" y="279400"/>
                  </a:cubicBezTo>
                  <a:cubicBezTo>
                    <a:pt x="546100" y="293370"/>
                    <a:pt x="528320" y="307340"/>
                    <a:pt x="511810" y="311150"/>
                  </a:cubicBezTo>
                  <a:cubicBezTo>
                    <a:pt x="495300" y="316230"/>
                    <a:pt x="457200" y="306070"/>
                    <a:pt x="457200" y="30607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16314420" y="1827848"/>
            <a:ext cx="394335" cy="686752"/>
            <a:chOff x="0" y="0"/>
            <a:chExt cx="525780" cy="91567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45720" y="45720"/>
              <a:ext cx="429260" cy="819150"/>
            </a:xfrm>
            <a:custGeom>
              <a:avLst/>
              <a:gdLst/>
              <a:ahLst/>
              <a:cxnLst/>
              <a:rect r="r" b="b" t="t" l="l"/>
              <a:pathLst>
                <a:path h="819150" w="429260">
                  <a:moveTo>
                    <a:pt x="7620" y="717550"/>
                  </a:moveTo>
                  <a:cubicBezTo>
                    <a:pt x="339090" y="0"/>
                    <a:pt x="363220" y="3810"/>
                    <a:pt x="381000" y="7620"/>
                  </a:cubicBezTo>
                  <a:cubicBezTo>
                    <a:pt x="394970" y="11430"/>
                    <a:pt x="408940" y="22860"/>
                    <a:pt x="416560" y="34290"/>
                  </a:cubicBezTo>
                  <a:cubicBezTo>
                    <a:pt x="424180" y="45720"/>
                    <a:pt x="429260" y="63500"/>
                    <a:pt x="429260" y="77470"/>
                  </a:cubicBezTo>
                  <a:cubicBezTo>
                    <a:pt x="427990" y="91440"/>
                    <a:pt x="422910" y="107950"/>
                    <a:pt x="412750" y="119380"/>
                  </a:cubicBezTo>
                  <a:cubicBezTo>
                    <a:pt x="400050" y="132080"/>
                    <a:pt x="370840" y="146050"/>
                    <a:pt x="351790" y="143510"/>
                  </a:cubicBezTo>
                  <a:cubicBezTo>
                    <a:pt x="332740" y="140970"/>
                    <a:pt x="306070" y="124460"/>
                    <a:pt x="297180" y="106680"/>
                  </a:cubicBezTo>
                  <a:cubicBezTo>
                    <a:pt x="288290" y="90170"/>
                    <a:pt x="289560" y="58420"/>
                    <a:pt x="297180" y="41910"/>
                  </a:cubicBezTo>
                  <a:cubicBezTo>
                    <a:pt x="302260" y="27940"/>
                    <a:pt x="316230" y="16510"/>
                    <a:pt x="328930" y="10160"/>
                  </a:cubicBezTo>
                  <a:cubicBezTo>
                    <a:pt x="341630" y="5080"/>
                    <a:pt x="359410" y="2540"/>
                    <a:pt x="373380" y="5080"/>
                  </a:cubicBezTo>
                  <a:cubicBezTo>
                    <a:pt x="387350" y="8890"/>
                    <a:pt x="402590" y="16510"/>
                    <a:pt x="411480" y="27940"/>
                  </a:cubicBezTo>
                  <a:cubicBezTo>
                    <a:pt x="422910" y="43180"/>
                    <a:pt x="427990" y="67310"/>
                    <a:pt x="426720" y="92710"/>
                  </a:cubicBezTo>
                  <a:cubicBezTo>
                    <a:pt x="424180" y="130810"/>
                    <a:pt x="393700" y="193040"/>
                    <a:pt x="373380" y="233680"/>
                  </a:cubicBezTo>
                  <a:cubicBezTo>
                    <a:pt x="358140" y="266700"/>
                    <a:pt x="339090" y="284480"/>
                    <a:pt x="321310" y="321310"/>
                  </a:cubicBezTo>
                  <a:cubicBezTo>
                    <a:pt x="294640" y="375920"/>
                    <a:pt x="274320" y="462280"/>
                    <a:pt x="243840" y="537210"/>
                  </a:cubicBezTo>
                  <a:cubicBezTo>
                    <a:pt x="209550" y="622300"/>
                    <a:pt x="160020" y="767080"/>
                    <a:pt x="120650" y="802640"/>
                  </a:cubicBezTo>
                  <a:cubicBezTo>
                    <a:pt x="104140" y="816610"/>
                    <a:pt x="86360" y="817880"/>
                    <a:pt x="71120" y="817880"/>
                  </a:cubicBezTo>
                  <a:cubicBezTo>
                    <a:pt x="59690" y="819150"/>
                    <a:pt x="48260" y="815340"/>
                    <a:pt x="38100" y="808990"/>
                  </a:cubicBezTo>
                  <a:cubicBezTo>
                    <a:pt x="25400" y="800100"/>
                    <a:pt x="10160" y="783590"/>
                    <a:pt x="5080" y="768350"/>
                  </a:cubicBezTo>
                  <a:cubicBezTo>
                    <a:pt x="0" y="753110"/>
                    <a:pt x="7620" y="717550"/>
                    <a:pt x="7620" y="71755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5904592" y="929799"/>
            <a:ext cx="547688" cy="551498"/>
            <a:chOff x="0" y="0"/>
            <a:chExt cx="730250" cy="73533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49530" y="48260"/>
              <a:ext cx="635000" cy="636270"/>
            </a:xfrm>
            <a:custGeom>
              <a:avLst/>
              <a:gdLst/>
              <a:ahLst/>
              <a:cxnLst/>
              <a:rect r="r" b="b" t="t" l="l"/>
              <a:pathLst>
                <a:path h="636270" w="635000">
                  <a:moveTo>
                    <a:pt x="444500" y="603250"/>
                  </a:moveTo>
                  <a:cubicBezTo>
                    <a:pt x="106680" y="240030"/>
                    <a:pt x="38100" y="203200"/>
                    <a:pt x="15240" y="163830"/>
                  </a:cubicBezTo>
                  <a:cubicBezTo>
                    <a:pt x="1270" y="139700"/>
                    <a:pt x="1270" y="114300"/>
                    <a:pt x="2540" y="95250"/>
                  </a:cubicBezTo>
                  <a:cubicBezTo>
                    <a:pt x="3810" y="82550"/>
                    <a:pt x="6350" y="72390"/>
                    <a:pt x="12700" y="62230"/>
                  </a:cubicBezTo>
                  <a:cubicBezTo>
                    <a:pt x="22860" y="45720"/>
                    <a:pt x="43180" y="22860"/>
                    <a:pt x="62230" y="12700"/>
                  </a:cubicBezTo>
                  <a:cubicBezTo>
                    <a:pt x="82550" y="3810"/>
                    <a:pt x="109220" y="0"/>
                    <a:pt x="130810" y="3810"/>
                  </a:cubicBezTo>
                  <a:cubicBezTo>
                    <a:pt x="152400" y="8890"/>
                    <a:pt x="176530" y="21590"/>
                    <a:pt x="191770" y="38100"/>
                  </a:cubicBezTo>
                  <a:cubicBezTo>
                    <a:pt x="205740" y="54610"/>
                    <a:pt x="217170" y="81280"/>
                    <a:pt x="218440" y="102870"/>
                  </a:cubicBezTo>
                  <a:cubicBezTo>
                    <a:pt x="219710" y="124460"/>
                    <a:pt x="209550" y="153670"/>
                    <a:pt x="200660" y="170180"/>
                  </a:cubicBezTo>
                  <a:cubicBezTo>
                    <a:pt x="194310" y="181610"/>
                    <a:pt x="186690" y="187960"/>
                    <a:pt x="177800" y="195580"/>
                  </a:cubicBezTo>
                  <a:cubicBezTo>
                    <a:pt x="168910" y="203200"/>
                    <a:pt x="160020" y="209550"/>
                    <a:pt x="147320" y="213360"/>
                  </a:cubicBezTo>
                  <a:cubicBezTo>
                    <a:pt x="128270" y="217170"/>
                    <a:pt x="95250" y="218440"/>
                    <a:pt x="77470" y="214630"/>
                  </a:cubicBezTo>
                  <a:cubicBezTo>
                    <a:pt x="64770" y="210820"/>
                    <a:pt x="55880" y="207010"/>
                    <a:pt x="45720" y="198120"/>
                  </a:cubicBezTo>
                  <a:cubicBezTo>
                    <a:pt x="31750" y="186690"/>
                    <a:pt x="12700" y="158750"/>
                    <a:pt x="6350" y="142240"/>
                  </a:cubicBezTo>
                  <a:cubicBezTo>
                    <a:pt x="1270" y="129540"/>
                    <a:pt x="0" y="120650"/>
                    <a:pt x="1270" y="106680"/>
                  </a:cubicBezTo>
                  <a:cubicBezTo>
                    <a:pt x="3810" y="88900"/>
                    <a:pt x="11430" y="58420"/>
                    <a:pt x="25400" y="41910"/>
                  </a:cubicBezTo>
                  <a:cubicBezTo>
                    <a:pt x="39370" y="25400"/>
                    <a:pt x="67310" y="11430"/>
                    <a:pt x="85090" y="5080"/>
                  </a:cubicBezTo>
                  <a:cubicBezTo>
                    <a:pt x="97790" y="1270"/>
                    <a:pt x="106680" y="0"/>
                    <a:pt x="119380" y="2540"/>
                  </a:cubicBezTo>
                  <a:cubicBezTo>
                    <a:pt x="138430" y="5080"/>
                    <a:pt x="160020" y="15240"/>
                    <a:pt x="182880" y="30480"/>
                  </a:cubicBezTo>
                  <a:cubicBezTo>
                    <a:pt x="222250" y="55880"/>
                    <a:pt x="265430" y="105410"/>
                    <a:pt x="317500" y="156210"/>
                  </a:cubicBezTo>
                  <a:cubicBezTo>
                    <a:pt x="396240" y="232410"/>
                    <a:pt x="558800" y="388620"/>
                    <a:pt x="601980" y="445770"/>
                  </a:cubicBezTo>
                  <a:cubicBezTo>
                    <a:pt x="618490" y="466090"/>
                    <a:pt x="624840" y="472440"/>
                    <a:pt x="629920" y="491490"/>
                  </a:cubicBezTo>
                  <a:cubicBezTo>
                    <a:pt x="635000" y="513080"/>
                    <a:pt x="633730" y="548640"/>
                    <a:pt x="624840" y="570230"/>
                  </a:cubicBezTo>
                  <a:cubicBezTo>
                    <a:pt x="618490" y="586740"/>
                    <a:pt x="607060" y="600710"/>
                    <a:pt x="591820" y="612140"/>
                  </a:cubicBezTo>
                  <a:cubicBezTo>
                    <a:pt x="574040" y="624840"/>
                    <a:pt x="541020" y="636270"/>
                    <a:pt x="516890" y="635000"/>
                  </a:cubicBezTo>
                  <a:cubicBezTo>
                    <a:pt x="492760" y="633730"/>
                    <a:pt x="444500" y="603250"/>
                    <a:pt x="444500" y="60325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2" id="32"/>
          <p:cNvGrpSpPr/>
          <p:nvPr/>
        </p:nvGrpSpPr>
        <p:grpSpPr>
          <a:xfrm rot="0">
            <a:off x="6405607" y="907891"/>
            <a:ext cx="283845" cy="478155"/>
            <a:chOff x="0" y="0"/>
            <a:chExt cx="378460" cy="63754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50800" y="46990"/>
              <a:ext cx="279400" cy="539750"/>
            </a:xfrm>
            <a:custGeom>
              <a:avLst/>
              <a:gdLst/>
              <a:ahLst/>
              <a:cxnLst/>
              <a:rect r="r" b="b" t="t" l="l"/>
              <a:pathLst>
                <a:path h="539750" w="279400">
                  <a:moveTo>
                    <a:pt x="0" y="405130"/>
                  </a:moveTo>
                  <a:cubicBezTo>
                    <a:pt x="78740" y="35560"/>
                    <a:pt x="93980" y="22860"/>
                    <a:pt x="115570" y="12700"/>
                  </a:cubicBezTo>
                  <a:cubicBezTo>
                    <a:pt x="135890" y="2540"/>
                    <a:pt x="167640" y="1270"/>
                    <a:pt x="186690" y="3810"/>
                  </a:cubicBezTo>
                  <a:cubicBezTo>
                    <a:pt x="200660" y="5080"/>
                    <a:pt x="209550" y="8890"/>
                    <a:pt x="220980" y="16510"/>
                  </a:cubicBezTo>
                  <a:cubicBezTo>
                    <a:pt x="237490" y="27940"/>
                    <a:pt x="260350" y="50800"/>
                    <a:pt x="269240" y="71120"/>
                  </a:cubicBezTo>
                  <a:cubicBezTo>
                    <a:pt x="278130" y="92710"/>
                    <a:pt x="279400" y="121920"/>
                    <a:pt x="274320" y="143510"/>
                  </a:cubicBezTo>
                  <a:cubicBezTo>
                    <a:pt x="267970" y="166370"/>
                    <a:pt x="252730" y="190500"/>
                    <a:pt x="234950" y="204470"/>
                  </a:cubicBezTo>
                  <a:cubicBezTo>
                    <a:pt x="215900" y="218440"/>
                    <a:pt x="185420" y="227330"/>
                    <a:pt x="166370" y="228600"/>
                  </a:cubicBezTo>
                  <a:cubicBezTo>
                    <a:pt x="152400" y="229870"/>
                    <a:pt x="142240" y="228600"/>
                    <a:pt x="129540" y="223520"/>
                  </a:cubicBezTo>
                  <a:cubicBezTo>
                    <a:pt x="111760" y="215900"/>
                    <a:pt x="83820" y="199390"/>
                    <a:pt x="71120" y="180340"/>
                  </a:cubicBezTo>
                  <a:cubicBezTo>
                    <a:pt x="58420" y="161290"/>
                    <a:pt x="49530" y="133350"/>
                    <a:pt x="50800" y="110490"/>
                  </a:cubicBezTo>
                  <a:cubicBezTo>
                    <a:pt x="52070" y="87630"/>
                    <a:pt x="62230" y="60960"/>
                    <a:pt x="76200" y="43180"/>
                  </a:cubicBezTo>
                  <a:cubicBezTo>
                    <a:pt x="91440" y="25400"/>
                    <a:pt x="115570" y="10160"/>
                    <a:pt x="138430" y="5080"/>
                  </a:cubicBezTo>
                  <a:cubicBezTo>
                    <a:pt x="161290" y="0"/>
                    <a:pt x="189230" y="2540"/>
                    <a:pt x="210820" y="11430"/>
                  </a:cubicBezTo>
                  <a:cubicBezTo>
                    <a:pt x="231140" y="20320"/>
                    <a:pt x="252730" y="40640"/>
                    <a:pt x="264160" y="60960"/>
                  </a:cubicBezTo>
                  <a:cubicBezTo>
                    <a:pt x="275590" y="81280"/>
                    <a:pt x="276860" y="100330"/>
                    <a:pt x="276860" y="132080"/>
                  </a:cubicBezTo>
                  <a:cubicBezTo>
                    <a:pt x="276860" y="199390"/>
                    <a:pt x="248920" y="379730"/>
                    <a:pt x="224790" y="445770"/>
                  </a:cubicBezTo>
                  <a:cubicBezTo>
                    <a:pt x="212090" y="478790"/>
                    <a:pt x="203200" y="499110"/>
                    <a:pt x="182880" y="514350"/>
                  </a:cubicBezTo>
                  <a:cubicBezTo>
                    <a:pt x="163830" y="530860"/>
                    <a:pt x="129540" y="538480"/>
                    <a:pt x="105410" y="539750"/>
                  </a:cubicBezTo>
                  <a:cubicBezTo>
                    <a:pt x="86360" y="539750"/>
                    <a:pt x="68580" y="532130"/>
                    <a:pt x="53340" y="523240"/>
                  </a:cubicBezTo>
                  <a:cubicBezTo>
                    <a:pt x="38100" y="514350"/>
                    <a:pt x="24130" y="501650"/>
                    <a:pt x="15240" y="483870"/>
                  </a:cubicBezTo>
                  <a:cubicBezTo>
                    <a:pt x="3810" y="463550"/>
                    <a:pt x="0" y="405130"/>
                    <a:pt x="0" y="40513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4" id="34"/>
          <p:cNvGrpSpPr/>
          <p:nvPr/>
        </p:nvGrpSpPr>
        <p:grpSpPr>
          <a:xfrm rot="0">
            <a:off x="5800769" y="1446054"/>
            <a:ext cx="386715" cy="290512"/>
            <a:chOff x="0" y="0"/>
            <a:chExt cx="515620" cy="38735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49530" y="49530"/>
              <a:ext cx="417830" cy="285750"/>
            </a:xfrm>
            <a:custGeom>
              <a:avLst/>
              <a:gdLst/>
              <a:ahLst/>
              <a:cxnLst/>
              <a:rect r="r" b="b" t="t" l="l"/>
              <a:pathLst>
                <a:path h="285750" w="417830">
                  <a:moveTo>
                    <a:pt x="299720" y="285750"/>
                  </a:moveTo>
                  <a:cubicBezTo>
                    <a:pt x="158750" y="274320"/>
                    <a:pt x="57150" y="226060"/>
                    <a:pt x="25400" y="189230"/>
                  </a:cubicBezTo>
                  <a:cubicBezTo>
                    <a:pt x="6350" y="167640"/>
                    <a:pt x="1270" y="142240"/>
                    <a:pt x="1270" y="118110"/>
                  </a:cubicBezTo>
                  <a:cubicBezTo>
                    <a:pt x="1270" y="93980"/>
                    <a:pt x="15240" y="63500"/>
                    <a:pt x="25400" y="46990"/>
                  </a:cubicBezTo>
                  <a:cubicBezTo>
                    <a:pt x="33020" y="35560"/>
                    <a:pt x="40640" y="27940"/>
                    <a:pt x="53340" y="21590"/>
                  </a:cubicBezTo>
                  <a:cubicBezTo>
                    <a:pt x="71120" y="11430"/>
                    <a:pt x="105410" y="1270"/>
                    <a:pt x="125730" y="1270"/>
                  </a:cubicBezTo>
                  <a:cubicBezTo>
                    <a:pt x="140970" y="1270"/>
                    <a:pt x="149860" y="2540"/>
                    <a:pt x="163830" y="8890"/>
                  </a:cubicBezTo>
                  <a:cubicBezTo>
                    <a:pt x="181610" y="19050"/>
                    <a:pt x="208280" y="38100"/>
                    <a:pt x="220980" y="58420"/>
                  </a:cubicBezTo>
                  <a:cubicBezTo>
                    <a:pt x="232410" y="78740"/>
                    <a:pt x="237490" y="111760"/>
                    <a:pt x="236220" y="132080"/>
                  </a:cubicBezTo>
                  <a:cubicBezTo>
                    <a:pt x="236220" y="146050"/>
                    <a:pt x="233680" y="156210"/>
                    <a:pt x="226060" y="168910"/>
                  </a:cubicBezTo>
                  <a:cubicBezTo>
                    <a:pt x="215900" y="186690"/>
                    <a:pt x="191770" y="212090"/>
                    <a:pt x="173990" y="223520"/>
                  </a:cubicBezTo>
                  <a:cubicBezTo>
                    <a:pt x="161290" y="231140"/>
                    <a:pt x="152400" y="233680"/>
                    <a:pt x="138430" y="234950"/>
                  </a:cubicBezTo>
                  <a:cubicBezTo>
                    <a:pt x="118110" y="236220"/>
                    <a:pt x="82550" y="231140"/>
                    <a:pt x="63500" y="222250"/>
                  </a:cubicBezTo>
                  <a:cubicBezTo>
                    <a:pt x="50800" y="217170"/>
                    <a:pt x="41910" y="210820"/>
                    <a:pt x="33020" y="199390"/>
                  </a:cubicBezTo>
                  <a:cubicBezTo>
                    <a:pt x="20320" y="184150"/>
                    <a:pt x="5080" y="154940"/>
                    <a:pt x="2540" y="130810"/>
                  </a:cubicBezTo>
                  <a:cubicBezTo>
                    <a:pt x="0" y="107950"/>
                    <a:pt x="6350" y="77470"/>
                    <a:pt x="19050" y="57150"/>
                  </a:cubicBezTo>
                  <a:cubicBezTo>
                    <a:pt x="30480" y="36830"/>
                    <a:pt x="58420" y="17780"/>
                    <a:pt x="76200" y="8890"/>
                  </a:cubicBezTo>
                  <a:cubicBezTo>
                    <a:pt x="88900" y="2540"/>
                    <a:pt x="99060" y="0"/>
                    <a:pt x="113030" y="1270"/>
                  </a:cubicBezTo>
                  <a:cubicBezTo>
                    <a:pt x="133350" y="1270"/>
                    <a:pt x="168910" y="10160"/>
                    <a:pt x="185420" y="21590"/>
                  </a:cubicBezTo>
                  <a:cubicBezTo>
                    <a:pt x="198120" y="30480"/>
                    <a:pt x="196850" y="46990"/>
                    <a:pt x="210820" y="54610"/>
                  </a:cubicBezTo>
                  <a:cubicBezTo>
                    <a:pt x="234950" y="66040"/>
                    <a:pt x="295910" y="46990"/>
                    <a:pt x="327660" y="58420"/>
                  </a:cubicBezTo>
                  <a:cubicBezTo>
                    <a:pt x="355600" y="67310"/>
                    <a:pt x="381000" y="86360"/>
                    <a:pt x="394970" y="104140"/>
                  </a:cubicBezTo>
                  <a:cubicBezTo>
                    <a:pt x="407670" y="119380"/>
                    <a:pt x="412750" y="138430"/>
                    <a:pt x="415290" y="156210"/>
                  </a:cubicBezTo>
                  <a:cubicBezTo>
                    <a:pt x="417830" y="173990"/>
                    <a:pt x="416560" y="194310"/>
                    <a:pt x="408940" y="212090"/>
                  </a:cubicBezTo>
                  <a:cubicBezTo>
                    <a:pt x="398780" y="232410"/>
                    <a:pt x="374650" y="260350"/>
                    <a:pt x="354330" y="273050"/>
                  </a:cubicBezTo>
                  <a:cubicBezTo>
                    <a:pt x="337820" y="283210"/>
                    <a:pt x="299720" y="285750"/>
                    <a:pt x="299720" y="28575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36" id="36"/>
          <p:cNvSpPr txBox="true"/>
          <p:nvPr/>
        </p:nvSpPr>
        <p:spPr>
          <a:xfrm rot="0">
            <a:off x="4637025" y="1388904"/>
            <a:ext cx="10189709" cy="1454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9999">
                <a:solidFill>
                  <a:srgbClr val="7F5242"/>
                </a:solidFill>
                <a:latin typeface="Lazydog"/>
                <a:ea typeface="Lazydog"/>
                <a:cs typeface="Lazydog"/>
                <a:sym typeface="Lazydog"/>
              </a:rPr>
              <a:t>Discussion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881866" y="5995035"/>
            <a:ext cx="8256919" cy="2000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865047"/>
                </a:solidFill>
                <a:latin typeface="Blogger"/>
                <a:ea typeface="Blogger"/>
                <a:cs typeface="Blogger"/>
                <a:sym typeface="Blogger"/>
              </a:rPr>
              <a:t>What is the most unusual dessert you have tried?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4143" r="0" b="-6414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549967" y="844868"/>
            <a:ext cx="8168640" cy="2619375"/>
            <a:chOff x="0" y="0"/>
            <a:chExt cx="10891520" cy="34925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6990" y="35560"/>
              <a:ext cx="10798810" cy="3431540"/>
            </a:xfrm>
            <a:custGeom>
              <a:avLst/>
              <a:gdLst/>
              <a:ahLst/>
              <a:cxnLst/>
              <a:rect r="r" b="b" t="t" l="l"/>
              <a:pathLst>
                <a:path h="3431540" w="10798810">
                  <a:moveTo>
                    <a:pt x="3092450" y="27940"/>
                  </a:moveTo>
                  <a:cubicBezTo>
                    <a:pt x="6259830" y="60960"/>
                    <a:pt x="7663180" y="0"/>
                    <a:pt x="7959090" y="15240"/>
                  </a:cubicBezTo>
                  <a:cubicBezTo>
                    <a:pt x="8021320" y="19050"/>
                    <a:pt x="8035290" y="20320"/>
                    <a:pt x="8072120" y="29210"/>
                  </a:cubicBezTo>
                  <a:cubicBezTo>
                    <a:pt x="8108950" y="38100"/>
                    <a:pt x="8145780" y="52070"/>
                    <a:pt x="8180070" y="69850"/>
                  </a:cubicBezTo>
                  <a:cubicBezTo>
                    <a:pt x="8213090" y="87630"/>
                    <a:pt x="8246110" y="110490"/>
                    <a:pt x="8274050" y="135890"/>
                  </a:cubicBezTo>
                  <a:cubicBezTo>
                    <a:pt x="8303260" y="161290"/>
                    <a:pt x="8328660" y="190500"/>
                    <a:pt x="8350250" y="220980"/>
                  </a:cubicBezTo>
                  <a:cubicBezTo>
                    <a:pt x="8371840" y="252730"/>
                    <a:pt x="8390890" y="288290"/>
                    <a:pt x="8403590" y="323850"/>
                  </a:cubicBezTo>
                  <a:cubicBezTo>
                    <a:pt x="8417560" y="359410"/>
                    <a:pt x="8426450" y="397510"/>
                    <a:pt x="8431530" y="434340"/>
                  </a:cubicBezTo>
                  <a:cubicBezTo>
                    <a:pt x="8436610" y="472440"/>
                    <a:pt x="8436610" y="511810"/>
                    <a:pt x="8431530" y="549910"/>
                  </a:cubicBezTo>
                  <a:cubicBezTo>
                    <a:pt x="8426450" y="588010"/>
                    <a:pt x="8417560" y="626110"/>
                    <a:pt x="8403590" y="661670"/>
                  </a:cubicBezTo>
                  <a:cubicBezTo>
                    <a:pt x="8390890" y="697230"/>
                    <a:pt x="8371840" y="731520"/>
                    <a:pt x="8350250" y="763270"/>
                  </a:cubicBezTo>
                  <a:cubicBezTo>
                    <a:pt x="8328660" y="793750"/>
                    <a:pt x="8303260" y="824230"/>
                    <a:pt x="8274050" y="848360"/>
                  </a:cubicBezTo>
                  <a:cubicBezTo>
                    <a:pt x="8246110" y="873760"/>
                    <a:pt x="8213090" y="896620"/>
                    <a:pt x="8180070" y="914400"/>
                  </a:cubicBezTo>
                  <a:cubicBezTo>
                    <a:pt x="8145780" y="932180"/>
                    <a:pt x="8108950" y="946150"/>
                    <a:pt x="8072120" y="955040"/>
                  </a:cubicBezTo>
                  <a:cubicBezTo>
                    <a:pt x="8035290" y="963930"/>
                    <a:pt x="8009890" y="953770"/>
                    <a:pt x="7959090" y="969010"/>
                  </a:cubicBezTo>
                  <a:cubicBezTo>
                    <a:pt x="7828280" y="1007110"/>
                    <a:pt x="7515860" y="1203960"/>
                    <a:pt x="7308850" y="1286510"/>
                  </a:cubicBezTo>
                  <a:cubicBezTo>
                    <a:pt x="7129780" y="1358900"/>
                    <a:pt x="6981190" y="1384300"/>
                    <a:pt x="6793230" y="1449070"/>
                  </a:cubicBezTo>
                  <a:cubicBezTo>
                    <a:pt x="6564630" y="1527810"/>
                    <a:pt x="6285230" y="1651000"/>
                    <a:pt x="6038850" y="1733550"/>
                  </a:cubicBezTo>
                  <a:cubicBezTo>
                    <a:pt x="5808980" y="1811020"/>
                    <a:pt x="5610860" y="1866900"/>
                    <a:pt x="5363210" y="1934210"/>
                  </a:cubicBezTo>
                  <a:cubicBezTo>
                    <a:pt x="5066030" y="2014220"/>
                    <a:pt x="4711700" y="2101850"/>
                    <a:pt x="4375150" y="2174240"/>
                  </a:cubicBezTo>
                  <a:cubicBezTo>
                    <a:pt x="4028440" y="2247900"/>
                    <a:pt x="3743960" y="2277110"/>
                    <a:pt x="3309620" y="2369820"/>
                  </a:cubicBezTo>
                  <a:cubicBezTo>
                    <a:pt x="2614930" y="2519680"/>
                    <a:pt x="925830" y="2975610"/>
                    <a:pt x="615950" y="3035300"/>
                  </a:cubicBezTo>
                  <a:cubicBezTo>
                    <a:pt x="552450" y="3048000"/>
                    <a:pt x="538480" y="3051810"/>
                    <a:pt x="499110" y="3051810"/>
                  </a:cubicBezTo>
                  <a:cubicBezTo>
                    <a:pt x="461010" y="3053080"/>
                    <a:pt x="420370" y="3049270"/>
                    <a:pt x="382270" y="3040380"/>
                  </a:cubicBezTo>
                  <a:cubicBezTo>
                    <a:pt x="344170" y="3031490"/>
                    <a:pt x="306070" y="3017520"/>
                    <a:pt x="271780" y="3001010"/>
                  </a:cubicBezTo>
                  <a:cubicBezTo>
                    <a:pt x="236220" y="2983230"/>
                    <a:pt x="203200" y="2960370"/>
                    <a:pt x="172720" y="2934970"/>
                  </a:cubicBezTo>
                  <a:cubicBezTo>
                    <a:pt x="143510" y="2909570"/>
                    <a:pt x="116840" y="2880360"/>
                    <a:pt x="93980" y="2848610"/>
                  </a:cubicBezTo>
                  <a:cubicBezTo>
                    <a:pt x="71120" y="2816860"/>
                    <a:pt x="50800" y="2781300"/>
                    <a:pt x="36830" y="2745740"/>
                  </a:cubicBezTo>
                  <a:cubicBezTo>
                    <a:pt x="21590" y="2708910"/>
                    <a:pt x="11430" y="2670810"/>
                    <a:pt x="6350" y="2631440"/>
                  </a:cubicBezTo>
                  <a:cubicBezTo>
                    <a:pt x="1270" y="2593340"/>
                    <a:pt x="0" y="2552700"/>
                    <a:pt x="3810" y="2514600"/>
                  </a:cubicBezTo>
                  <a:cubicBezTo>
                    <a:pt x="7620" y="2475230"/>
                    <a:pt x="16510" y="2435860"/>
                    <a:pt x="30480" y="2399030"/>
                  </a:cubicBezTo>
                  <a:cubicBezTo>
                    <a:pt x="43180" y="2362200"/>
                    <a:pt x="60960" y="2326640"/>
                    <a:pt x="82550" y="2293620"/>
                  </a:cubicBezTo>
                  <a:cubicBezTo>
                    <a:pt x="104140" y="2260600"/>
                    <a:pt x="130810" y="2230120"/>
                    <a:pt x="158750" y="2203450"/>
                  </a:cubicBezTo>
                  <a:cubicBezTo>
                    <a:pt x="187960" y="2178050"/>
                    <a:pt x="220980" y="2153920"/>
                    <a:pt x="255270" y="2134870"/>
                  </a:cubicBezTo>
                  <a:cubicBezTo>
                    <a:pt x="289560" y="2117090"/>
                    <a:pt x="313690" y="2098040"/>
                    <a:pt x="364490" y="2091690"/>
                  </a:cubicBezTo>
                  <a:cubicBezTo>
                    <a:pt x="466090" y="2077720"/>
                    <a:pt x="669290" y="2138680"/>
                    <a:pt x="843280" y="2151380"/>
                  </a:cubicBezTo>
                  <a:cubicBezTo>
                    <a:pt x="1050290" y="2167890"/>
                    <a:pt x="1234440" y="2172970"/>
                    <a:pt x="1525270" y="2169160"/>
                  </a:cubicBezTo>
                  <a:cubicBezTo>
                    <a:pt x="2039620" y="2162810"/>
                    <a:pt x="3125470" y="2096770"/>
                    <a:pt x="3660140" y="2065020"/>
                  </a:cubicBezTo>
                  <a:cubicBezTo>
                    <a:pt x="3981450" y="2045970"/>
                    <a:pt x="4177030" y="2023110"/>
                    <a:pt x="4431030" y="2010410"/>
                  </a:cubicBezTo>
                  <a:cubicBezTo>
                    <a:pt x="4677410" y="1996440"/>
                    <a:pt x="4805680" y="1993900"/>
                    <a:pt x="5158740" y="1985010"/>
                  </a:cubicBezTo>
                  <a:cubicBezTo>
                    <a:pt x="6096000" y="1960880"/>
                    <a:pt x="9847580" y="1883410"/>
                    <a:pt x="10299700" y="1906270"/>
                  </a:cubicBezTo>
                  <a:cubicBezTo>
                    <a:pt x="10368280" y="1910080"/>
                    <a:pt x="10379710" y="1911350"/>
                    <a:pt x="10419080" y="1921510"/>
                  </a:cubicBezTo>
                  <a:cubicBezTo>
                    <a:pt x="10457180" y="1930400"/>
                    <a:pt x="10495280" y="1945640"/>
                    <a:pt x="10530840" y="1963420"/>
                  </a:cubicBezTo>
                  <a:cubicBezTo>
                    <a:pt x="10566400" y="1982470"/>
                    <a:pt x="10599420" y="2005330"/>
                    <a:pt x="10629900" y="2032000"/>
                  </a:cubicBezTo>
                  <a:cubicBezTo>
                    <a:pt x="10659110" y="2058670"/>
                    <a:pt x="10687050" y="2089150"/>
                    <a:pt x="10709910" y="2122170"/>
                  </a:cubicBezTo>
                  <a:cubicBezTo>
                    <a:pt x="10731500" y="2153920"/>
                    <a:pt x="10750550" y="2190750"/>
                    <a:pt x="10764520" y="2227580"/>
                  </a:cubicBezTo>
                  <a:cubicBezTo>
                    <a:pt x="10779760" y="2265680"/>
                    <a:pt x="10788650" y="2305050"/>
                    <a:pt x="10793730" y="2344420"/>
                  </a:cubicBezTo>
                  <a:cubicBezTo>
                    <a:pt x="10798810" y="2383790"/>
                    <a:pt x="10798810" y="2425700"/>
                    <a:pt x="10793730" y="2465070"/>
                  </a:cubicBezTo>
                  <a:cubicBezTo>
                    <a:pt x="10788650" y="2504440"/>
                    <a:pt x="10779760" y="2543810"/>
                    <a:pt x="10764520" y="2580640"/>
                  </a:cubicBezTo>
                  <a:cubicBezTo>
                    <a:pt x="10750550" y="2618740"/>
                    <a:pt x="10731500" y="2654300"/>
                    <a:pt x="10709910" y="2687320"/>
                  </a:cubicBezTo>
                  <a:cubicBezTo>
                    <a:pt x="10687050" y="2720340"/>
                    <a:pt x="10659110" y="2750820"/>
                    <a:pt x="10629900" y="2777490"/>
                  </a:cubicBezTo>
                  <a:cubicBezTo>
                    <a:pt x="10599420" y="2804160"/>
                    <a:pt x="10566400" y="2827020"/>
                    <a:pt x="10530840" y="2846070"/>
                  </a:cubicBezTo>
                  <a:cubicBezTo>
                    <a:pt x="10495280" y="2863850"/>
                    <a:pt x="10457180" y="2879090"/>
                    <a:pt x="10419080" y="2887980"/>
                  </a:cubicBezTo>
                  <a:cubicBezTo>
                    <a:pt x="10379710" y="2898140"/>
                    <a:pt x="10353040" y="2890520"/>
                    <a:pt x="10299700" y="2901950"/>
                  </a:cubicBezTo>
                  <a:cubicBezTo>
                    <a:pt x="10181590" y="2928620"/>
                    <a:pt x="9950450" y="3027680"/>
                    <a:pt x="9742170" y="3081020"/>
                  </a:cubicBezTo>
                  <a:cubicBezTo>
                    <a:pt x="9485630" y="3145790"/>
                    <a:pt x="9150350" y="3211830"/>
                    <a:pt x="8867140" y="3247390"/>
                  </a:cubicBezTo>
                  <a:cubicBezTo>
                    <a:pt x="8602980" y="3280410"/>
                    <a:pt x="8371840" y="3272790"/>
                    <a:pt x="8094980" y="3294380"/>
                  </a:cubicBezTo>
                  <a:cubicBezTo>
                    <a:pt x="7769860" y="3319780"/>
                    <a:pt x="7339330" y="3378200"/>
                    <a:pt x="7037070" y="3395980"/>
                  </a:cubicBezTo>
                  <a:cubicBezTo>
                    <a:pt x="6809740" y="3408680"/>
                    <a:pt x="6643370" y="3431540"/>
                    <a:pt x="6441440" y="3406140"/>
                  </a:cubicBezTo>
                  <a:cubicBezTo>
                    <a:pt x="6224270" y="3379470"/>
                    <a:pt x="5982970" y="3289300"/>
                    <a:pt x="5777230" y="3227070"/>
                  </a:cubicBezTo>
                  <a:cubicBezTo>
                    <a:pt x="5595620" y="3172460"/>
                    <a:pt x="5297170" y="3111500"/>
                    <a:pt x="5266690" y="3059430"/>
                  </a:cubicBezTo>
                  <a:cubicBezTo>
                    <a:pt x="5257800" y="3044190"/>
                    <a:pt x="5281930" y="3028950"/>
                    <a:pt x="5275580" y="3016250"/>
                  </a:cubicBezTo>
                  <a:cubicBezTo>
                    <a:pt x="5264150" y="2995930"/>
                    <a:pt x="5196840" y="2990850"/>
                    <a:pt x="5161280" y="2971800"/>
                  </a:cubicBezTo>
                  <a:cubicBezTo>
                    <a:pt x="5124450" y="2952750"/>
                    <a:pt x="5090160" y="2928620"/>
                    <a:pt x="5059680" y="2901950"/>
                  </a:cubicBezTo>
                  <a:cubicBezTo>
                    <a:pt x="5029200" y="2874010"/>
                    <a:pt x="5001260" y="2842260"/>
                    <a:pt x="4978400" y="2809240"/>
                  </a:cubicBezTo>
                  <a:cubicBezTo>
                    <a:pt x="4955540" y="2774950"/>
                    <a:pt x="4936490" y="2736850"/>
                    <a:pt x="4922520" y="2698750"/>
                  </a:cubicBezTo>
                  <a:cubicBezTo>
                    <a:pt x="4907280" y="2660650"/>
                    <a:pt x="4898390" y="2620010"/>
                    <a:pt x="4893310" y="2579370"/>
                  </a:cubicBezTo>
                  <a:cubicBezTo>
                    <a:pt x="4888230" y="2538730"/>
                    <a:pt x="4888230" y="2496820"/>
                    <a:pt x="4893310" y="2456180"/>
                  </a:cubicBezTo>
                  <a:cubicBezTo>
                    <a:pt x="4899660" y="2415540"/>
                    <a:pt x="4909820" y="2374900"/>
                    <a:pt x="4923790" y="2336800"/>
                  </a:cubicBezTo>
                  <a:cubicBezTo>
                    <a:pt x="4939030" y="2298700"/>
                    <a:pt x="4958080" y="2261870"/>
                    <a:pt x="4982210" y="2227580"/>
                  </a:cubicBezTo>
                  <a:cubicBezTo>
                    <a:pt x="5005070" y="2194560"/>
                    <a:pt x="5033010" y="2162810"/>
                    <a:pt x="5064760" y="2136140"/>
                  </a:cubicBezTo>
                  <a:cubicBezTo>
                    <a:pt x="5095240" y="2109470"/>
                    <a:pt x="5129530" y="2085340"/>
                    <a:pt x="5166360" y="2066290"/>
                  </a:cubicBezTo>
                  <a:cubicBezTo>
                    <a:pt x="5201920" y="2048510"/>
                    <a:pt x="5242560" y="2033270"/>
                    <a:pt x="5281930" y="2023110"/>
                  </a:cubicBezTo>
                  <a:cubicBezTo>
                    <a:pt x="5321300" y="2014220"/>
                    <a:pt x="5363210" y="2009140"/>
                    <a:pt x="5403850" y="2009140"/>
                  </a:cubicBezTo>
                  <a:cubicBezTo>
                    <a:pt x="5444490" y="2010410"/>
                    <a:pt x="5473700" y="2035810"/>
                    <a:pt x="5525770" y="2025650"/>
                  </a:cubicBezTo>
                  <a:cubicBezTo>
                    <a:pt x="5641340" y="2001520"/>
                    <a:pt x="5850890" y="1795780"/>
                    <a:pt x="6042660" y="1724660"/>
                  </a:cubicBezTo>
                  <a:cubicBezTo>
                    <a:pt x="6252210" y="1647190"/>
                    <a:pt x="6492240" y="1626870"/>
                    <a:pt x="6742430" y="1593850"/>
                  </a:cubicBezTo>
                  <a:cubicBezTo>
                    <a:pt x="7030720" y="1557020"/>
                    <a:pt x="7339330" y="1540510"/>
                    <a:pt x="7674610" y="1525270"/>
                  </a:cubicBezTo>
                  <a:cubicBezTo>
                    <a:pt x="8068310" y="1507490"/>
                    <a:pt x="8732520" y="1489710"/>
                    <a:pt x="8957310" y="1506220"/>
                  </a:cubicBezTo>
                  <a:cubicBezTo>
                    <a:pt x="9037320" y="1511300"/>
                    <a:pt x="9067800" y="1515110"/>
                    <a:pt x="9118600" y="1531620"/>
                  </a:cubicBezTo>
                  <a:cubicBezTo>
                    <a:pt x="9170670" y="1548130"/>
                    <a:pt x="9221470" y="1574800"/>
                    <a:pt x="9264650" y="1607820"/>
                  </a:cubicBezTo>
                  <a:cubicBezTo>
                    <a:pt x="9307830" y="1640840"/>
                    <a:pt x="9347200" y="1681480"/>
                    <a:pt x="9377680" y="1725930"/>
                  </a:cubicBezTo>
                  <a:cubicBezTo>
                    <a:pt x="9408160" y="1770380"/>
                    <a:pt x="9433560" y="1823720"/>
                    <a:pt x="9447530" y="1874520"/>
                  </a:cubicBezTo>
                  <a:cubicBezTo>
                    <a:pt x="9462770" y="1926590"/>
                    <a:pt x="9469120" y="1983740"/>
                    <a:pt x="9466580" y="2038350"/>
                  </a:cubicBezTo>
                  <a:cubicBezTo>
                    <a:pt x="9464040" y="2091690"/>
                    <a:pt x="9451340" y="2148840"/>
                    <a:pt x="9432290" y="2198370"/>
                  </a:cubicBezTo>
                  <a:cubicBezTo>
                    <a:pt x="9411970" y="2249170"/>
                    <a:pt x="9382760" y="2298700"/>
                    <a:pt x="9348470" y="2339340"/>
                  </a:cubicBezTo>
                  <a:cubicBezTo>
                    <a:pt x="9312910" y="2381250"/>
                    <a:pt x="9269730" y="2419350"/>
                    <a:pt x="9222740" y="2447290"/>
                  </a:cubicBezTo>
                  <a:cubicBezTo>
                    <a:pt x="9177020" y="2475230"/>
                    <a:pt x="9123680" y="2496820"/>
                    <a:pt x="9071610" y="2508250"/>
                  </a:cubicBezTo>
                  <a:cubicBezTo>
                    <a:pt x="9018270" y="2520950"/>
                    <a:pt x="8961120" y="2523490"/>
                    <a:pt x="8907780" y="2518410"/>
                  </a:cubicBezTo>
                  <a:cubicBezTo>
                    <a:pt x="8853170" y="2513330"/>
                    <a:pt x="8797290" y="2498090"/>
                    <a:pt x="8749030" y="2475230"/>
                  </a:cubicBezTo>
                  <a:cubicBezTo>
                    <a:pt x="8699500" y="2452370"/>
                    <a:pt x="8651240" y="2420620"/>
                    <a:pt x="8611870" y="2383790"/>
                  </a:cubicBezTo>
                  <a:cubicBezTo>
                    <a:pt x="8572500" y="2346960"/>
                    <a:pt x="8538210" y="2301240"/>
                    <a:pt x="8512810" y="2252980"/>
                  </a:cubicBezTo>
                  <a:cubicBezTo>
                    <a:pt x="8486140" y="2205990"/>
                    <a:pt x="8468360" y="2151380"/>
                    <a:pt x="8459470" y="2098040"/>
                  </a:cubicBezTo>
                  <a:cubicBezTo>
                    <a:pt x="8450580" y="2044700"/>
                    <a:pt x="8449310" y="1987550"/>
                    <a:pt x="8458200" y="1934210"/>
                  </a:cubicBezTo>
                  <a:cubicBezTo>
                    <a:pt x="8467090" y="1880870"/>
                    <a:pt x="8484870" y="1826260"/>
                    <a:pt x="8510270" y="1778000"/>
                  </a:cubicBezTo>
                  <a:cubicBezTo>
                    <a:pt x="8534400" y="1729740"/>
                    <a:pt x="8569960" y="1684020"/>
                    <a:pt x="8608060" y="1647190"/>
                  </a:cubicBezTo>
                  <a:cubicBezTo>
                    <a:pt x="8647430" y="1609090"/>
                    <a:pt x="8694420" y="1577340"/>
                    <a:pt x="8743950" y="1554480"/>
                  </a:cubicBezTo>
                  <a:cubicBezTo>
                    <a:pt x="8792210" y="1531620"/>
                    <a:pt x="8848090" y="1515110"/>
                    <a:pt x="8901430" y="1508760"/>
                  </a:cubicBezTo>
                  <a:cubicBezTo>
                    <a:pt x="8956040" y="1503680"/>
                    <a:pt x="9013190" y="1506220"/>
                    <a:pt x="9066530" y="1517650"/>
                  </a:cubicBezTo>
                  <a:cubicBezTo>
                    <a:pt x="9118600" y="1529080"/>
                    <a:pt x="9171940" y="1549400"/>
                    <a:pt x="9218930" y="1577340"/>
                  </a:cubicBezTo>
                  <a:cubicBezTo>
                    <a:pt x="9264650" y="1605280"/>
                    <a:pt x="9309100" y="1642110"/>
                    <a:pt x="9344660" y="1682750"/>
                  </a:cubicBezTo>
                  <a:cubicBezTo>
                    <a:pt x="9380220" y="1723390"/>
                    <a:pt x="9409430" y="1772920"/>
                    <a:pt x="9429750" y="1823720"/>
                  </a:cubicBezTo>
                  <a:cubicBezTo>
                    <a:pt x="9450070" y="1873250"/>
                    <a:pt x="9462770" y="1929130"/>
                    <a:pt x="9466580" y="1983740"/>
                  </a:cubicBezTo>
                  <a:cubicBezTo>
                    <a:pt x="9469120" y="2037080"/>
                    <a:pt x="9462770" y="2094230"/>
                    <a:pt x="9448800" y="2146300"/>
                  </a:cubicBezTo>
                  <a:cubicBezTo>
                    <a:pt x="9434830" y="2198370"/>
                    <a:pt x="9410700" y="2251710"/>
                    <a:pt x="9381490" y="2296160"/>
                  </a:cubicBezTo>
                  <a:cubicBezTo>
                    <a:pt x="9351010" y="2340610"/>
                    <a:pt x="9311640" y="2382520"/>
                    <a:pt x="9268460" y="2415540"/>
                  </a:cubicBezTo>
                  <a:cubicBezTo>
                    <a:pt x="9225280" y="2448560"/>
                    <a:pt x="9174480" y="2476500"/>
                    <a:pt x="9123680" y="2493010"/>
                  </a:cubicBezTo>
                  <a:cubicBezTo>
                    <a:pt x="9072880" y="2510790"/>
                    <a:pt x="9042400" y="2513330"/>
                    <a:pt x="8962390" y="2520950"/>
                  </a:cubicBezTo>
                  <a:cubicBezTo>
                    <a:pt x="8742680" y="2540000"/>
                    <a:pt x="8081010" y="2514600"/>
                    <a:pt x="7712710" y="2532380"/>
                  </a:cubicBezTo>
                  <a:cubicBezTo>
                    <a:pt x="7421880" y="2545080"/>
                    <a:pt x="7175500" y="2566670"/>
                    <a:pt x="6932930" y="2598420"/>
                  </a:cubicBezTo>
                  <a:cubicBezTo>
                    <a:pt x="6715760" y="2627630"/>
                    <a:pt x="6550660" y="2654300"/>
                    <a:pt x="6320790" y="2708910"/>
                  </a:cubicBezTo>
                  <a:cubicBezTo>
                    <a:pt x="6017260" y="2780030"/>
                    <a:pt x="5448300" y="3023870"/>
                    <a:pt x="5275580" y="3016250"/>
                  </a:cubicBezTo>
                  <a:cubicBezTo>
                    <a:pt x="5217160" y="3013710"/>
                    <a:pt x="5196840" y="2990850"/>
                    <a:pt x="5161280" y="2971800"/>
                  </a:cubicBezTo>
                  <a:cubicBezTo>
                    <a:pt x="5124450" y="2952750"/>
                    <a:pt x="5090160" y="2928620"/>
                    <a:pt x="5059680" y="2901950"/>
                  </a:cubicBezTo>
                  <a:cubicBezTo>
                    <a:pt x="5029200" y="2874010"/>
                    <a:pt x="5001260" y="2842260"/>
                    <a:pt x="4978400" y="2809240"/>
                  </a:cubicBezTo>
                  <a:cubicBezTo>
                    <a:pt x="4955540" y="2774950"/>
                    <a:pt x="4936490" y="2736850"/>
                    <a:pt x="4922520" y="2698750"/>
                  </a:cubicBezTo>
                  <a:cubicBezTo>
                    <a:pt x="4907280" y="2660650"/>
                    <a:pt x="4898390" y="2620010"/>
                    <a:pt x="4893310" y="2579370"/>
                  </a:cubicBezTo>
                  <a:cubicBezTo>
                    <a:pt x="4888230" y="2538730"/>
                    <a:pt x="4888230" y="2496820"/>
                    <a:pt x="4893310" y="2456180"/>
                  </a:cubicBezTo>
                  <a:cubicBezTo>
                    <a:pt x="4899660" y="2415540"/>
                    <a:pt x="4909820" y="2374900"/>
                    <a:pt x="4923790" y="2336800"/>
                  </a:cubicBezTo>
                  <a:cubicBezTo>
                    <a:pt x="4939030" y="2298700"/>
                    <a:pt x="4958080" y="2261870"/>
                    <a:pt x="4982210" y="2227580"/>
                  </a:cubicBezTo>
                  <a:cubicBezTo>
                    <a:pt x="5005070" y="2194560"/>
                    <a:pt x="5033010" y="2162810"/>
                    <a:pt x="5064760" y="2136140"/>
                  </a:cubicBezTo>
                  <a:cubicBezTo>
                    <a:pt x="5095240" y="2109470"/>
                    <a:pt x="5129530" y="2085340"/>
                    <a:pt x="5166360" y="2066290"/>
                  </a:cubicBezTo>
                  <a:cubicBezTo>
                    <a:pt x="5201920" y="2048510"/>
                    <a:pt x="5241290" y="2033270"/>
                    <a:pt x="5281930" y="2023110"/>
                  </a:cubicBezTo>
                  <a:cubicBezTo>
                    <a:pt x="5321300" y="2014220"/>
                    <a:pt x="5363210" y="2009140"/>
                    <a:pt x="5403850" y="2009140"/>
                  </a:cubicBezTo>
                  <a:cubicBezTo>
                    <a:pt x="5444490" y="2010410"/>
                    <a:pt x="5472430" y="2011680"/>
                    <a:pt x="5525770" y="2025650"/>
                  </a:cubicBezTo>
                  <a:cubicBezTo>
                    <a:pt x="5642610" y="2054860"/>
                    <a:pt x="5864860" y="2183130"/>
                    <a:pt x="6057900" y="2237740"/>
                  </a:cubicBezTo>
                  <a:cubicBezTo>
                    <a:pt x="6272530" y="2299970"/>
                    <a:pt x="6544310" y="2344420"/>
                    <a:pt x="6761480" y="2362200"/>
                  </a:cubicBezTo>
                  <a:cubicBezTo>
                    <a:pt x="6945630" y="2376170"/>
                    <a:pt x="7072630" y="2360930"/>
                    <a:pt x="7275830" y="2350770"/>
                  </a:cubicBezTo>
                  <a:cubicBezTo>
                    <a:pt x="7573010" y="2336800"/>
                    <a:pt x="8041640" y="2301240"/>
                    <a:pt x="8369300" y="2268220"/>
                  </a:cubicBezTo>
                  <a:cubicBezTo>
                    <a:pt x="8638540" y="2240280"/>
                    <a:pt x="8864600" y="2216150"/>
                    <a:pt x="9102090" y="2172970"/>
                  </a:cubicBezTo>
                  <a:cubicBezTo>
                    <a:pt x="9328150" y="2131060"/>
                    <a:pt x="9552940" y="2058670"/>
                    <a:pt x="9762490" y="2012950"/>
                  </a:cubicBezTo>
                  <a:cubicBezTo>
                    <a:pt x="9950450" y="1972310"/>
                    <a:pt x="10184130" y="1911350"/>
                    <a:pt x="10299700" y="1906270"/>
                  </a:cubicBezTo>
                  <a:cubicBezTo>
                    <a:pt x="10353040" y="1905000"/>
                    <a:pt x="10379710" y="1911350"/>
                    <a:pt x="10419080" y="1921510"/>
                  </a:cubicBezTo>
                  <a:cubicBezTo>
                    <a:pt x="10457180" y="1930400"/>
                    <a:pt x="10495280" y="1945640"/>
                    <a:pt x="10530840" y="1963420"/>
                  </a:cubicBezTo>
                  <a:cubicBezTo>
                    <a:pt x="10566400" y="1982470"/>
                    <a:pt x="10599420" y="2005330"/>
                    <a:pt x="10629900" y="2032000"/>
                  </a:cubicBezTo>
                  <a:cubicBezTo>
                    <a:pt x="10659110" y="2058670"/>
                    <a:pt x="10687050" y="2089150"/>
                    <a:pt x="10709910" y="2122170"/>
                  </a:cubicBezTo>
                  <a:cubicBezTo>
                    <a:pt x="10731500" y="2153920"/>
                    <a:pt x="10750550" y="2190750"/>
                    <a:pt x="10764520" y="2227580"/>
                  </a:cubicBezTo>
                  <a:cubicBezTo>
                    <a:pt x="10779760" y="2265680"/>
                    <a:pt x="10788650" y="2305050"/>
                    <a:pt x="10793730" y="2344420"/>
                  </a:cubicBezTo>
                  <a:cubicBezTo>
                    <a:pt x="10798810" y="2383790"/>
                    <a:pt x="10798810" y="2425700"/>
                    <a:pt x="10793730" y="2465070"/>
                  </a:cubicBezTo>
                  <a:cubicBezTo>
                    <a:pt x="10788650" y="2504440"/>
                    <a:pt x="10779760" y="2543810"/>
                    <a:pt x="10764520" y="2580640"/>
                  </a:cubicBezTo>
                  <a:cubicBezTo>
                    <a:pt x="10750550" y="2618740"/>
                    <a:pt x="10731500" y="2654300"/>
                    <a:pt x="10709910" y="2687320"/>
                  </a:cubicBezTo>
                  <a:cubicBezTo>
                    <a:pt x="10687050" y="2720340"/>
                    <a:pt x="10659110" y="2750820"/>
                    <a:pt x="10629900" y="2777490"/>
                  </a:cubicBezTo>
                  <a:cubicBezTo>
                    <a:pt x="10599420" y="2804160"/>
                    <a:pt x="10566400" y="2827020"/>
                    <a:pt x="10530840" y="2846070"/>
                  </a:cubicBezTo>
                  <a:cubicBezTo>
                    <a:pt x="10495280" y="2863850"/>
                    <a:pt x="10457180" y="2879090"/>
                    <a:pt x="10419080" y="2887980"/>
                  </a:cubicBezTo>
                  <a:cubicBezTo>
                    <a:pt x="10379710" y="2898140"/>
                    <a:pt x="10367010" y="2899410"/>
                    <a:pt x="10299700" y="2901950"/>
                  </a:cubicBezTo>
                  <a:cubicBezTo>
                    <a:pt x="9909810" y="2923540"/>
                    <a:pt x="7270750" y="2852420"/>
                    <a:pt x="6347460" y="2853690"/>
                  </a:cubicBezTo>
                  <a:cubicBezTo>
                    <a:pt x="5849619" y="2853690"/>
                    <a:pt x="5530850" y="2857500"/>
                    <a:pt x="5196840" y="2868930"/>
                  </a:cubicBezTo>
                  <a:cubicBezTo>
                    <a:pt x="4937760" y="2876550"/>
                    <a:pt x="4747260" y="2884170"/>
                    <a:pt x="4511040" y="2903220"/>
                  </a:cubicBezTo>
                  <a:cubicBezTo>
                    <a:pt x="4257040" y="2923540"/>
                    <a:pt x="4039870" y="2959100"/>
                    <a:pt x="3722370" y="2988310"/>
                  </a:cubicBezTo>
                  <a:cubicBezTo>
                    <a:pt x="3239770" y="3034030"/>
                    <a:pt x="2357120" y="3108960"/>
                    <a:pt x="1901190" y="3129280"/>
                  </a:cubicBezTo>
                  <a:cubicBezTo>
                    <a:pt x="1625600" y="3143250"/>
                    <a:pt x="1455420" y="3157220"/>
                    <a:pt x="1239520" y="3140710"/>
                  </a:cubicBezTo>
                  <a:cubicBezTo>
                    <a:pt x="1027430" y="3124200"/>
                    <a:pt x="741680" y="3037840"/>
                    <a:pt x="615950" y="3035300"/>
                  </a:cubicBezTo>
                  <a:cubicBezTo>
                    <a:pt x="562610" y="3035300"/>
                    <a:pt x="538480" y="3051810"/>
                    <a:pt x="499110" y="3051810"/>
                  </a:cubicBezTo>
                  <a:cubicBezTo>
                    <a:pt x="461010" y="3053080"/>
                    <a:pt x="420370" y="3049270"/>
                    <a:pt x="382270" y="3040380"/>
                  </a:cubicBezTo>
                  <a:cubicBezTo>
                    <a:pt x="344170" y="3031490"/>
                    <a:pt x="306070" y="3017520"/>
                    <a:pt x="271780" y="3001010"/>
                  </a:cubicBezTo>
                  <a:cubicBezTo>
                    <a:pt x="236220" y="2983230"/>
                    <a:pt x="203200" y="2960370"/>
                    <a:pt x="172720" y="2934970"/>
                  </a:cubicBezTo>
                  <a:cubicBezTo>
                    <a:pt x="143510" y="2910840"/>
                    <a:pt x="116840" y="2880360"/>
                    <a:pt x="93980" y="2848610"/>
                  </a:cubicBezTo>
                  <a:cubicBezTo>
                    <a:pt x="71120" y="2816860"/>
                    <a:pt x="50800" y="2781300"/>
                    <a:pt x="36830" y="2745740"/>
                  </a:cubicBezTo>
                  <a:cubicBezTo>
                    <a:pt x="21590" y="2708910"/>
                    <a:pt x="11430" y="2670810"/>
                    <a:pt x="6350" y="2631440"/>
                  </a:cubicBezTo>
                  <a:cubicBezTo>
                    <a:pt x="1270" y="2593340"/>
                    <a:pt x="0" y="2552700"/>
                    <a:pt x="3810" y="2514600"/>
                  </a:cubicBezTo>
                  <a:cubicBezTo>
                    <a:pt x="7620" y="2475230"/>
                    <a:pt x="16510" y="2435860"/>
                    <a:pt x="30480" y="2399030"/>
                  </a:cubicBezTo>
                  <a:cubicBezTo>
                    <a:pt x="43180" y="2362200"/>
                    <a:pt x="60960" y="2326640"/>
                    <a:pt x="82550" y="2293620"/>
                  </a:cubicBezTo>
                  <a:cubicBezTo>
                    <a:pt x="104140" y="2260600"/>
                    <a:pt x="130810" y="2230120"/>
                    <a:pt x="158750" y="2203450"/>
                  </a:cubicBezTo>
                  <a:cubicBezTo>
                    <a:pt x="187960" y="2178050"/>
                    <a:pt x="220980" y="2153920"/>
                    <a:pt x="255270" y="2134870"/>
                  </a:cubicBezTo>
                  <a:cubicBezTo>
                    <a:pt x="289560" y="2117090"/>
                    <a:pt x="309880" y="2108200"/>
                    <a:pt x="364490" y="2091690"/>
                  </a:cubicBezTo>
                  <a:cubicBezTo>
                    <a:pt x="511810" y="2045970"/>
                    <a:pt x="925830" y="1977390"/>
                    <a:pt x="1209040" y="1913890"/>
                  </a:cubicBezTo>
                  <a:cubicBezTo>
                    <a:pt x="1496060" y="1849120"/>
                    <a:pt x="1770380" y="1784350"/>
                    <a:pt x="2073910" y="1709420"/>
                  </a:cubicBezTo>
                  <a:cubicBezTo>
                    <a:pt x="2413000" y="1625600"/>
                    <a:pt x="2794000" y="1511300"/>
                    <a:pt x="3147060" y="1431290"/>
                  </a:cubicBezTo>
                  <a:cubicBezTo>
                    <a:pt x="3487420" y="1355090"/>
                    <a:pt x="3877310" y="1296670"/>
                    <a:pt x="4157980" y="1236980"/>
                  </a:cubicBezTo>
                  <a:cubicBezTo>
                    <a:pt x="4358640" y="1192530"/>
                    <a:pt x="4486910" y="1160780"/>
                    <a:pt x="4672330" y="1112520"/>
                  </a:cubicBezTo>
                  <a:cubicBezTo>
                    <a:pt x="4893310" y="1056640"/>
                    <a:pt x="5109210" y="999490"/>
                    <a:pt x="5392420" y="914400"/>
                  </a:cubicBezTo>
                  <a:cubicBezTo>
                    <a:pt x="5810250" y="788670"/>
                    <a:pt x="6557010" y="554990"/>
                    <a:pt x="6929120" y="412750"/>
                  </a:cubicBezTo>
                  <a:cubicBezTo>
                    <a:pt x="7146290" y="328930"/>
                    <a:pt x="7265670" y="252730"/>
                    <a:pt x="7437120" y="186690"/>
                  </a:cubicBezTo>
                  <a:cubicBezTo>
                    <a:pt x="7608570" y="120650"/>
                    <a:pt x="7847330" y="26670"/>
                    <a:pt x="7959090" y="15240"/>
                  </a:cubicBezTo>
                  <a:cubicBezTo>
                    <a:pt x="8009890" y="10160"/>
                    <a:pt x="8035290" y="20320"/>
                    <a:pt x="8072120" y="29210"/>
                  </a:cubicBezTo>
                  <a:cubicBezTo>
                    <a:pt x="8108949" y="38100"/>
                    <a:pt x="8145780" y="52070"/>
                    <a:pt x="8180070" y="69850"/>
                  </a:cubicBezTo>
                  <a:cubicBezTo>
                    <a:pt x="8213090" y="87630"/>
                    <a:pt x="8246110" y="110490"/>
                    <a:pt x="8274049" y="135890"/>
                  </a:cubicBezTo>
                  <a:cubicBezTo>
                    <a:pt x="8303260" y="161290"/>
                    <a:pt x="8328660" y="190500"/>
                    <a:pt x="8350249" y="220980"/>
                  </a:cubicBezTo>
                  <a:cubicBezTo>
                    <a:pt x="8371840" y="252730"/>
                    <a:pt x="8390890" y="288290"/>
                    <a:pt x="8403590" y="323850"/>
                  </a:cubicBezTo>
                  <a:cubicBezTo>
                    <a:pt x="8417560" y="359410"/>
                    <a:pt x="8426449" y="397510"/>
                    <a:pt x="8431530" y="434340"/>
                  </a:cubicBezTo>
                  <a:cubicBezTo>
                    <a:pt x="8436610" y="472440"/>
                    <a:pt x="8436610" y="511810"/>
                    <a:pt x="8431530" y="549910"/>
                  </a:cubicBezTo>
                  <a:cubicBezTo>
                    <a:pt x="8426449" y="588010"/>
                    <a:pt x="8417560" y="626110"/>
                    <a:pt x="8403590" y="661670"/>
                  </a:cubicBezTo>
                  <a:cubicBezTo>
                    <a:pt x="8390890" y="697230"/>
                    <a:pt x="8371840" y="731520"/>
                    <a:pt x="8350249" y="763270"/>
                  </a:cubicBezTo>
                  <a:cubicBezTo>
                    <a:pt x="8328660" y="793750"/>
                    <a:pt x="8303260" y="824230"/>
                    <a:pt x="8274049" y="848360"/>
                  </a:cubicBezTo>
                  <a:cubicBezTo>
                    <a:pt x="8246110" y="873760"/>
                    <a:pt x="8213090" y="896620"/>
                    <a:pt x="8180070" y="914400"/>
                  </a:cubicBezTo>
                  <a:cubicBezTo>
                    <a:pt x="8145780" y="932180"/>
                    <a:pt x="8108949" y="946150"/>
                    <a:pt x="8072120" y="955040"/>
                  </a:cubicBezTo>
                  <a:cubicBezTo>
                    <a:pt x="8035290" y="963930"/>
                    <a:pt x="8021320" y="965200"/>
                    <a:pt x="7959090" y="969010"/>
                  </a:cubicBezTo>
                  <a:cubicBezTo>
                    <a:pt x="7663180" y="984250"/>
                    <a:pt x="6259830" y="924560"/>
                    <a:pt x="5433060" y="922020"/>
                  </a:cubicBezTo>
                  <a:cubicBezTo>
                    <a:pt x="4638040" y="920750"/>
                    <a:pt x="3370580" y="971550"/>
                    <a:pt x="3092450" y="956310"/>
                  </a:cubicBezTo>
                  <a:cubicBezTo>
                    <a:pt x="3031490" y="953770"/>
                    <a:pt x="3016250" y="952500"/>
                    <a:pt x="2980690" y="943610"/>
                  </a:cubicBezTo>
                  <a:cubicBezTo>
                    <a:pt x="2945130" y="934720"/>
                    <a:pt x="2908300" y="920750"/>
                    <a:pt x="2876550" y="904240"/>
                  </a:cubicBezTo>
                  <a:cubicBezTo>
                    <a:pt x="2843530" y="886460"/>
                    <a:pt x="2811780" y="864870"/>
                    <a:pt x="2783840" y="839470"/>
                  </a:cubicBezTo>
                  <a:cubicBezTo>
                    <a:pt x="2755900" y="815340"/>
                    <a:pt x="2730500" y="786130"/>
                    <a:pt x="2708910" y="755650"/>
                  </a:cubicBezTo>
                  <a:cubicBezTo>
                    <a:pt x="2688590" y="725170"/>
                    <a:pt x="2670810" y="692150"/>
                    <a:pt x="2656840" y="656590"/>
                  </a:cubicBezTo>
                  <a:cubicBezTo>
                    <a:pt x="2644140" y="622300"/>
                    <a:pt x="2635250" y="585470"/>
                    <a:pt x="2630170" y="548640"/>
                  </a:cubicBezTo>
                  <a:cubicBezTo>
                    <a:pt x="2626360" y="511810"/>
                    <a:pt x="2626360" y="472440"/>
                    <a:pt x="2630170" y="435610"/>
                  </a:cubicBezTo>
                  <a:cubicBezTo>
                    <a:pt x="2635250" y="400050"/>
                    <a:pt x="2644140" y="361950"/>
                    <a:pt x="2656840" y="327660"/>
                  </a:cubicBezTo>
                  <a:cubicBezTo>
                    <a:pt x="2670810" y="293370"/>
                    <a:pt x="2688590" y="259080"/>
                    <a:pt x="2708910" y="228600"/>
                  </a:cubicBezTo>
                  <a:cubicBezTo>
                    <a:pt x="2730500" y="198120"/>
                    <a:pt x="2755900" y="168910"/>
                    <a:pt x="2783840" y="144780"/>
                  </a:cubicBezTo>
                  <a:cubicBezTo>
                    <a:pt x="2811780" y="119380"/>
                    <a:pt x="2843530" y="97790"/>
                    <a:pt x="2876550" y="81280"/>
                  </a:cubicBezTo>
                  <a:cubicBezTo>
                    <a:pt x="2908300" y="63500"/>
                    <a:pt x="2945130" y="49530"/>
                    <a:pt x="2980690" y="40640"/>
                  </a:cubicBezTo>
                  <a:cubicBezTo>
                    <a:pt x="3016250" y="31750"/>
                    <a:pt x="3092450" y="27940"/>
                    <a:pt x="3092450" y="27940"/>
                  </a:cubicBezTo>
                </a:path>
              </a:pathLst>
            </a:custGeom>
            <a:solidFill>
              <a:srgbClr val="F3DAC2">
                <a:alpha val="72941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true" flipV="false" rot="0">
            <a:off x="-1265060" y="2805825"/>
            <a:ext cx="10614422" cy="6662442"/>
          </a:xfrm>
          <a:custGeom>
            <a:avLst/>
            <a:gdLst/>
            <a:ahLst/>
            <a:cxnLst/>
            <a:rect r="r" b="b" t="t" l="l"/>
            <a:pathLst>
              <a:path h="6662442" w="10614422">
                <a:moveTo>
                  <a:pt x="10614422" y="0"/>
                </a:moveTo>
                <a:lnTo>
                  <a:pt x="0" y="0"/>
                </a:lnTo>
                <a:lnTo>
                  <a:pt x="0" y="6662442"/>
                </a:lnTo>
                <a:lnTo>
                  <a:pt x="10614422" y="6662442"/>
                </a:lnTo>
                <a:lnTo>
                  <a:pt x="10614422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9590952" y="2313465"/>
            <a:ext cx="10614422" cy="6662442"/>
          </a:xfrm>
          <a:custGeom>
            <a:avLst/>
            <a:gdLst/>
            <a:ahLst/>
            <a:cxnLst/>
            <a:rect r="r" b="b" t="t" l="l"/>
            <a:pathLst>
              <a:path h="6662442" w="10614422">
                <a:moveTo>
                  <a:pt x="10614422" y="0"/>
                </a:moveTo>
                <a:lnTo>
                  <a:pt x="0" y="0"/>
                </a:lnTo>
                <a:lnTo>
                  <a:pt x="0" y="6662442"/>
                </a:lnTo>
                <a:lnTo>
                  <a:pt x="10614422" y="6662442"/>
                </a:lnTo>
                <a:lnTo>
                  <a:pt x="10614422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483269" y="7078013"/>
            <a:ext cx="9720982" cy="5895367"/>
          </a:xfrm>
          <a:custGeom>
            <a:avLst/>
            <a:gdLst/>
            <a:ahLst/>
            <a:cxnLst/>
            <a:rect r="r" b="b" t="t" l="l"/>
            <a:pathLst>
              <a:path h="5895367" w="9720982">
                <a:moveTo>
                  <a:pt x="0" y="0"/>
                </a:moveTo>
                <a:lnTo>
                  <a:pt x="9720982" y="0"/>
                </a:lnTo>
                <a:lnTo>
                  <a:pt x="9720982" y="5895366"/>
                </a:lnTo>
                <a:lnTo>
                  <a:pt x="0" y="58953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4276" r="-115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5471838" y="6620891"/>
            <a:ext cx="2816162" cy="2355016"/>
          </a:xfrm>
          <a:custGeom>
            <a:avLst/>
            <a:gdLst/>
            <a:ahLst/>
            <a:cxnLst/>
            <a:rect r="r" b="b" t="t" l="l"/>
            <a:pathLst>
              <a:path h="2355016" w="2816162">
                <a:moveTo>
                  <a:pt x="2816162" y="0"/>
                </a:moveTo>
                <a:lnTo>
                  <a:pt x="0" y="0"/>
                </a:lnTo>
                <a:lnTo>
                  <a:pt x="0" y="2355016"/>
                </a:lnTo>
                <a:lnTo>
                  <a:pt x="2816162" y="2355016"/>
                </a:lnTo>
                <a:lnTo>
                  <a:pt x="2816162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83627" y="1944734"/>
            <a:ext cx="2677181" cy="1904145"/>
          </a:xfrm>
          <a:custGeom>
            <a:avLst/>
            <a:gdLst/>
            <a:ahLst/>
            <a:cxnLst/>
            <a:rect r="r" b="b" t="t" l="l"/>
            <a:pathLst>
              <a:path h="1904145" w="2677181">
                <a:moveTo>
                  <a:pt x="0" y="0"/>
                </a:moveTo>
                <a:lnTo>
                  <a:pt x="2677181" y="0"/>
                </a:lnTo>
                <a:lnTo>
                  <a:pt x="2677181" y="1904145"/>
                </a:lnTo>
                <a:lnTo>
                  <a:pt x="0" y="19041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818399">
            <a:off x="586329" y="922325"/>
            <a:ext cx="694054" cy="954027"/>
          </a:xfrm>
          <a:custGeom>
            <a:avLst/>
            <a:gdLst/>
            <a:ahLst/>
            <a:cxnLst/>
            <a:rect r="r" b="b" t="t" l="l"/>
            <a:pathLst>
              <a:path h="954027" w="694054">
                <a:moveTo>
                  <a:pt x="0" y="0"/>
                </a:moveTo>
                <a:lnTo>
                  <a:pt x="694055" y="0"/>
                </a:lnTo>
                <a:lnTo>
                  <a:pt x="694055" y="954027"/>
                </a:lnTo>
                <a:lnTo>
                  <a:pt x="0" y="9540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803130" y="2707704"/>
            <a:ext cx="1639394" cy="1413978"/>
          </a:xfrm>
          <a:custGeom>
            <a:avLst/>
            <a:gdLst/>
            <a:ahLst/>
            <a:cxnLst/>
            <a:rect r="r" b="b" t="t" l="l"/>
            <a:pathLst>
              <a:path h="1413978" w="1639394">
                <a:moveTo>
                  <a:pt x="0" y="0"/>
                </a:moveTo>
                <a:lnTo>
                  <a:pt x="1639395" y="0"/>
                </a:lnTo>
                <a:lnTo>
                  <a:pt x="1639395" y="1413978"/>
                </a:lnTo>
                <a:lnTo>
                  <a:pt x="0" y="1413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421255" y="2868930"/>
            <a:ext cx="962025" cy="1071562"/>
            <a:chOff x="0" y="0"/>
            <a:chExt cx="1282700" cy="14287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8260" y="50800"/>
              <a:ext cx="1186180" cy="1334770"/>
            </a:xfrm>
            <a:custGeom>
              <a:avLst/>
              <a:gdLst/>
              <a:ahLst/>
              <a:cxnLst/>
              <a:rect r="r" b="b" t="t" l="l"/>
              <a:pathLst>
                <a:path h="1334770" w="1186180">
                  <a:moveTo>
                    <a:pt x="1094740" y="68580"/>
                  </a:moveTo>
                  <a:cubicBezTo>
                    <a:pt x="1126490" y="340360"/>
                    <a:pt x="1176020" y="468630"/>
                    <a:pt x="1182370" y="549910"/>
                  </a:cubicBezTo>
                  <a:cubicBezTo>
                    <a:pt x="1186180" y="604520"/>
                    <a:pt x="1181100" y="645160"/>
                    <a:pt x="1170940" y="687070"/>
                  </a:cubicBezTo>
                  <a:cubicBezTo>
                    <a:pt x="1162050" y="726440"/>
                    <a:pt x="1148080" y="756920"/>
                    <a:pt x="1129030" y="795020"/>
                  </a:cubicBezTo>
                  <a:cubicBezTo>
                    <a:pt x="1103630" y="842010"/>
                    <a:pt x="1065530" y="904240"/>
                    <a:pt x="1029970" y="944880"/>
                  </a:cubicBezTo>
                  <a:cubicBezTo>
                    <a:pt x="999490" y="979170"/>
                    <a:pt x="984250" y="1002030"/>
                    <a:pt x="932180" y="1028700"/>
                  </a:cubicBezTo>
                  <a:cubicBezTo>
                    <a:pt x="812800" y="1092200"/>
                    <a:pt x="374650" y="1164590"/>
                    <a:pt x="266700" y="1206500"/>
                  </a:cubicBezTo>
                  <a:cubicBezTo>
                    <a:pt x="231140" y="1220470"/>
                    <a:pt x="219710" y="1224280"/>
                    <a:pt x="196850" y="1242060"/>
                  </a:cubicBezTo>
                  <a:cubicBezTo>
                    <a:pt x="168910" y="1262380"/>
                    <a:pt x="144780" y="1315720"/>
                    <a:pt x="115570" y="1325880"/>
                  </a:cubicBezTo>
                  <a:cubicBezTo>
                    <a:pt x="91440" y="1334770"/>
                    <a:pt x="58420" y="1330960"/>
                    <a:pt x="39370" y="1319530"/>
                  </a:cubicBezTo>
                  <a:cubicBezTo>
                    <a:pt x="20320" y="1306830"/>
                    <a:pt x="2540" y="1275080"/>
                    <a:pt x="2540" y="1252220"/>
                  </a:cubicBezTo>
                  <a:cubicBezTo>
                    <a:pt x="2540" y="1229360"/>
                    <a:pt x="19050" y="1197610"/>
                    <a:pt x="36830" y="1184910"/>
                  </a:cubicBezTo>
                  <a:cubicBezTo>
                    <a:pt x="55880" y="1170940"/>
                    <a:pt x="92710" y="1167130"/>
                    <a:pt x="113030" y="1174750"/>
                  </a:cubicBezTo>
                  <a:cubicBezTo>
                    <a:pt x="134620" y="1183640"/>
                    <a:pt x="156210" y="1212850"/>
                    <a:pt x="162560" y="1233170"/>
                  </a:cubicBezTo>
                  <a:cubicBezTo>
                    <a:pt x="168910" y="1249680"/>
                    <a:pt x="165100" y="1270000"/>
                    <a:pt x="158750" y="1283970"/>
                  </a:cubicBezTo>
                  <a:cubicBezTo>
                    <a:pt x="151130" y="1299210"/>
                    <a:pt x="138430" y="1315720"/>
                    <a:pt x="123190" y="1322070"/>
                  </a:cubicBezTo>
                  <a:cubicBezTo>
                    <a:pt x="104140" y="1330960"/>
                    <a:pt x="66040" y="1333500"/>
                    <a:pt x="46990" y="1323340"/>
                  </a:cubicBezTo>
                  <a:cubicBezTo>
                    <a:pt x="26670" y="1313180"/>
                    <a:pt x="7620" y="1281430"/>
                    <a:pt x="2540" y="1261110"/>
                  </a:cubicBezTo>
                  <a:cubicBezTo>
                    <a:pt x="0" y="1243330"/>
                    <a:pt x="5080" y="1226820"/>
                    <a:pt x="13970" y="1210310"/>
                  </a:cubicBezTo>
                  <a:cubicBezTo>
                    <a:pt x="24130" y="1188720"/>
                    <a:pt x="46990" y="1169670"/>
                    <a:pt x="69850" y="1149350"/>
                  </a:cubicBezTo>
                  <a:cubicBezTo>
                    <a:pt x="96520" y="1123950"/>
                    <a:pt x="123190" y="1098550"/>
                    <a:pt x="167640" y="1075690"/>
                  </a:cubicBezTo>
                  <a:cubicBezTo>
                    <a:pt x="245110" y="1037590"/>
                    <a:pt x="427990" y="988060"/>
                    <a:pt x="504190" y="972820"/>
                  </a:cubicBezTo>
                  <a:cubicBezTo>
                    <a:pt x="543560" y="963930"/>
                    <a:pt x="556260" y="969010"/>
                    <a:pt x="594360" y="962660"/>
                  </a:cubicBezTo>
                  <a:cubicBezTo>
                    <a:pt x="661670" y="949960"/>
                    <a:pt x="803910" y="938530"/>
                    <a:pt x="869950" y="891540"/>
                  </a:cubicBezTo>
                  <a:cubicBezTo>
                    <a:pt x="925830" y="853440"/>
                    <a:pt x="955040" y="779780"/>
                    <a:pt x="981710" y="728980"/>
                  </a:cubicBezTo>
                  <a:cubicBezTo>
                    <a:pt x="1002030" y="689610"/>
                    <a:pt x="1018540" y="652780"/>
                    <a:pt x="1024890" y="617220"/>
                  </a:cubicBezTo>
                  <a:cubicBezTo>
                    <a:pt x="1031240" y="586740"/>
                    <a:pt x="1029970" y="562610"/>
                    <a:pt x="1024890" y="528320"/>
                  </a:cubicBezTo>
                  <a:cubicBezTo>
                    <a:pt x="1018540" y="477520"/>
                    <a:pt x="989330" y="412750"/>
                    <a:pt x="976630" y="344170"/>
                  </a:cubicBezTo>
                  <a:cubicBezTo>
                    <a:pt x="960120" y="259080"/>
                    <a:pt x="933450" y="97790"/>
                    <a:pt x="946150" y="50800"/>
                  </a:cubicBezTo>
                  <a:cubicBezTo>
                    <a:pt x="949960" y="34290"/>
                    <a:pt x="956310" y="27940"/>
                    <a:pt x="966470" y="20320"/>
                  </a:cubicBezTo>
                  <a:cubicBezTo>
                    <a:pt x="979170" y="10160"/>
                    <a:pt x="1000760" y="0"/>
                    <a:pt x="1018540" y="0"/>
                  </a:cubicBezTo>
                  <a:cubicBezTo>
                    <a:pt x="1035050" y="0"/>
                    <a:pt x="1056640" y="7620"/>
                    <a:pt x="1069340" y="19050"/>
                  </a:cubicBezTo>
                  <a:cubicBezTo>
                    <a:pt x="1082040" y="30480"/>
                    <a:pt x="1094740" y="68580"/>
                    <a:pt x="1094740" y="6858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3705523" y="8883968"/>
            <a:ext cx="707707" cy="1130618"/>
            <a:chOff x="0" y="0"/>
            <a:chExt cx="943610" cy="15074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5720" y="49530"/>
              <a:ext cx="852170" cy="1412240"/>
            </a:xfrm>
            <a:custGeom>
              <a:avLst/>
              <a:gdLst/>
              <a:ahLst/>
              <a:cxnLst/>
              <a:rect r="r" b="b" t="t" l="l"/>
              <a:pathLst>
                <a:path h="1412240" w="852170">
                  <a:moveTo>
                    <a:pt x="137160" y="27940"/>
                  </a:moveTo>
                  <a:cubicBezTo>
                    <a:pt x="237490" y="144780"/>
                    <a:pt x="266700" y="158750"/>
                    <a:pt x="298450" y="193040"/>
                  </a:cubicBezTo>
                  <a:cubicBezTo>
                    <a:pt x="345440" y="245110"/>
                    <a:pt x="417830" y="335280"/>
                    <a:pt x="452120" y="415290"/>
                  </a:cubicBezTo>
                  <a:cubicBezTo>
                    <a:pt x="486410" y="494030"/>
                    <a:pt x="486410" y="591820"/>
                    <a:pt x="508000" y="666750"/>
                  </a:cubicBezTo>
                  <a:cubicBezTo>
                    <a:pt x="525780" y="730250"/>
                    <a:pt x="538480" y="795020"/>
                    <a:pt x="566420" y="839470"/>
                  </a:cubicBezTo>
                  <a:cubicBezTo>
                    <a:pt x="589280" y="875030"/>
                    <a:pt x="624840" y="890270"/>
                    <a:pt x="650240" y="923290"/>
                  </a:cubicBezTo>
                  <a:cubicBezTo>
                    <a:pt x="678180" y="958850"/>
                    <a:pt x="709930" y="1010920"/>
                    <a:pt x="723900" y="1049020"/>
                  </a:cubicBezTo>
                  <a:cubicBezTo>
                    <a:pt x="734060" y="1076960"/>
                    <a:pt x="728980" y="1101090"/>
                    <a:pt x="736600" y="1126490"/>
                  </a:cubicBezTo>
                  <a:cubicBezTo>
                    <a:pt x="745490" y="1156970"/>
                    <a:pt x="758190" y="1191260"/>
                    <a:pt x="775970" y="1220470"/>
                  </a:cubicBezTo>
                  <a:cubicBezTo>
                    <a:pt x="793750" y="1250950"/>
                    <a:pt x="838200" y="1278890"/>
                    <a:pt x="845820" y="1305560"/>
                  </a:cubicBezTo>
                  <a:cubicBezTo>
                    <a:pt x="852170" y="1325880"/>
                    <a:pt x="848360" y="1347470"/>
                    <a:pt x="839470" y="1362710"/>
                  </a:cubicBezTo>
                  <a:cubicBezTo>
                    <a:pt x="831850" y="1379220"/>
                    <a:pt x="816610" y="1394460"/>
                    <a:pt x="797560" y="1402080"/>
                  </a:cubicBezTo>
                  <a:cubicBezTo>
                    <a:pt x="769620" y="1412240"/>
                    <a:pt x="707390" y="1404620"/>
                    <a:pt x="676910" y="1397000"/>
                  </a:cubicBezTo>
                  <a:cubicBezTo>
                    <a:pt x="656590" y="1391920"/>
                    <a:pt x="641350" y="1388110"/>
                    <a:pt x="629920" y="1374140"/>
                  </a:cubicBezTo>
                  <a:cubicBezTo>
                    <a:pt x="615950" y="1358900"/>
                    <a:pt x="603250" y="1323340"/>
                    <a:pt x="607060" y="1301750"/>
                  </a:cubicBezTo>
                  <a:cubicBezTo>
                    <a:pt x="610870" y="1280160"/>
                    <a:pt x="633730" y="1250950"/>
                    <a:pt x="654050" y="1242060"/>
                  </a:cubicBezTo>
                  <a:cubicBezTo>
                    <a:pt x="674370" y="1233170"/>
                    <a:pt x="711200" y="1235710"/>
                    <a:pt x="730250" y="1247140"/>
                  </a:cubicBezTo>
                  <a:cubicBezTo>
                    <a:pt x="749300" y="1259840"/>
                    <a:pt x="767080" y="1290320"/>
                    <a:pt x="768350" y="1313180"/>
                  </a:cubicBezTo>
                  <a:cubicBezTo>
                    <a:pt x="769620" y="1336040"/>
                    <a:pt x="753110" y="1369060"/>
                    <a:pt x="735330" y="1381760"/>
                  </a:cubicBezTo>
                  <a:cubicBezTo>
                    <a:pt x="717550" y="1394460"/>
                    <a:pt x="680720" y="1400810"/>
                    <a:pt x="660400" y="1393190"/>
                  </a:cubicBezTo>
                  <a:cubicBezTo>
                    <a:pt x="638810" y="1385570"/>
                    <a:pt x="615950" y="1356360"/>
                    <a:pt x="608330" y="1337310"/>
                  </a:cubicBezTo>
                  <a:cubicBezTo>
                    <a:pt x="603250" y="1320800"/>
                    <a:pt x="605790" y="1300480"/>
                    <a:pt x="612140" y="1285240"/>
                  </a:cubicBezTo>
                  <a:cubicBezTo>
                    <a:pt x="618490" y="1270000"/>
                    <a:pt x="632460" y="1254760"/>
                    <a:pt x="646430" y="1245870"/>
                  </a:cubicBezTo>
                  <a:cubicBezTo>
                    <a:pt x="660400" y="1238250"/>
                    <a:pt x="678180" y="1235710"/>
                    <a:pt x="697230" y="1235710"/>
                  </a:cubicBezTo>
                  <a:cubicBezTo>
                    <a:pt x="725170" y="1234440"/>
                    <a:pt x="769620" y="1236980"/>
                    <a:pt x="795020" y="1249680"/>
                  </a:cubicBezTo>
                  <a:cubicBezTo>
                    <a:pt x="817880" y="1262380"/>
                    <a:pt x="839470" y="1285240"/>
                    <a:pt x="845820" y="1305560"/>
                  </a:cubicBezTo>
                  <a:cubicBezTo>
                    <a:pt x="852170" y="1323340"/>
                    <a:pt x="849630" y="1346200"/>
                    <a:pt x="839470" y="1362710"/>
                  </a:cubicBezTo>
                  <a:cubicBezTo>
                    <a:pt x="829310" y="1381760"/>
                    <a:pt x="797560" y="1402080"/>
                    <a:pt x="778510" y="1407160"/>
                  </a:cubicBezTo>
                  <a:cubicBezTo>
                    <a:pt x="764540" y="1410970"/>
                    <a:pt x="754380" y="1409700"/>
                    <a:pt x="740410" y="1403350"/>
                  </a:cubicBezTo>
                  <a:cubicBezTo>
                    <a:pt x="713740" y="1391920"/>
                    <a:pt x="673100" y="1360170"/>
                    <a:pt x="645160" y="1319530"/>
                  </a:cubicBezTo>
                  <a:cubicBezTo>
                    <a:pt x="603250" y="1257300"/>
                    <a:pt x="586740" y="1115060"/>
                    <a:pt x="544830" y="1041400"/>
                  </a:cubicBezTo>
                  <a:cubicBezTo>
                    <a:pt x="511810" y="986790"/>
                    <a:pt x="462280" y="962660"/>
                    <a:pt x="433070" y="909320"/>
                  </a:cubicBezTo>
                  <a:cubicBezTo>
                    <a:pt x="398780" y="850900"/>
                    <a:pt x="381000" y="773430"/>
                    <a:pt x="359410" y="699770"/>
                  </a:cubicBezTo>
                  <a:cubicBezTo>
                    <a:pt x="335280" y="619760"/>
                    <a:pt x="325120" y="511810"/>
                    <a:pt x="298450" y="447040"/>
                  </a:cubicBezTo>
                  <a:cubicBezTo>
                    <a:pt x="279400" y="401320"/>
                    <a:pt x="264160" y="381000"/>
                    <a:pt x="233680" y="340360"/>
                  </a:cubicBezTo>
                  <a:cubicBezTo>
                    <a:pt x="184150" y="276860"/>
                    <a:pt x="35560" y="165100"/>
                    <a:pt x="10160" y="111760"/>
                  </a:cubicBezTo>
                  <a:cubicBezTo>
                    <a:pt x="0" y="90170"/>
                    <a:pt x="0" y="74930"/>
                    <a:pt x="5080" y="58420"/>
                  </a:cubicBezTo>
                  <a:cubicBezTo>
                    <a:pt x="8890" y="41910"/>
                    <a:pt x="21590" y="22860"/>
                    <a:pt x="36830" y="13970"/>
                  </a:cubicBezTo>
                  <a:cubicBezTo>
                    <a:pt x="50800" y="5080"/>
                    <a:pt x="72390" y="0"/>
                    <a:pt x="88900" y="1270"/>
                  </a:cubicBezTo>
                  <a:cubicBezTo>
                    <a:pt x="105410" y="3810"/>
                    <a:pt x="137160" y="27940"/>
                    <a:pt x="137160" y="2794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4102417" y="9049702"/>
            <a:ext cx="646748" cy="955357"/>
            <a:chOff x="0" y="0"/>
            <a:chExt cx="862330" cy="12738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8260" y="48260"/>
              <a:ext cx="763270" cy="1176020"/>
            </a:xfrm>
            <a:custGeom>
              <a:avLst/>
              <a:gdLst/>
              <a:ahLst/>
              <a:cxnLst/>
              <a:rect r="r" b="b" t="t" l="l"/>
              <a:pathLst>
                <a:path h="1176020" w="763270">
                  <a:moveTo>
                    <a:pt x="763270" y="82550"/>
                  </a:moveTo>
                  <a:cubicBezTo>
                    <a:pt x="694690" y="396240"/>
                    <a:pt x="603250" y="538480"/>
                    <a:pt x="547370" y="628650"/>
                  </a:cubicBezTo>
                  <a:cubicBezTo>
                    <a:pt x="506730" y="693420"/>
                    <a:pt x="459740" y="744220"/>
                    <a:pt x="434340" y="791210"/>
                  </a:cubicBezTo>
                  <a:cubicBezTo>
                    <a:pt x="416560" y="822960"/>
                    <a:pt x="420370" y="843280"/>
                    <a:pt x="397510" y="877570"/>
                  </a:cubicBezTo>
                  <a:cubicBezTo>
                    <a:pt x="350520" y="948690"/>
                    <a:pt x="180340" y="1129030"/>
                    <a:pt x="123190" y="1163320"/>
                  </a:cubicBezTo>
                  <a:cubicBezTo>
                    <a:pt x="102870" y="1174750"/>
                    <a:pt x="90170" y="1176020"/>
                    <a:pt x="74930" y="1174750"/>
                  </a:cubicBezTo>
                  <a:cubicBezTo>
                    <a:pt x="58420" y="1173480"/>
                    <a:pt x="39370" y="1167130"/>
                    <a:pt x="27940" y="1155700"/>
                  </a:cubicBezTo>
                  <a:cubicBezTo>
                    <a:pt x="13970" y="1140460"/>
                    <a:pt x="0" y="1107440"/>
                    <a:pt x="2540" y="1085850"/>
                  </a:cubicBezTo>
                  <a:cubicBezTo>
                    <a:pt x="5080" y="1064260"/>
                    <a:pt x="27940" y="1036320"/>
                    <a:pt x="45720" y="1026160"/>
                  </a:cubicBezTo>
                  <a:cubicBezTo>
                    <a:pt x="59690" y="1017270"/>
                    <a:pt x="78740" y="1014730"/>
                    <a:pt x="95250" y="1019810"/>
                  </a:cubicBezTo>
                  <a:cubicBezTo>
                    <a:pt x="115570" y="1024890"/>
                    <a:pt x="144780" y="1045210"/>
                    <a:pt x="152400" y="1065530"/>
                  </a:cubicBezTo>
                  <a:cubicBezTo>
                    <a:pt x="161290" y="1085850"/>
                    <a:pt x="156210" y="1121410"/>
                    <a:pt x="147320" y="1139190"/>
                  </a:cubicBezTo>
                  <a:cubicBezTo>
                    <a:pt x="138430" y="1154430"/>
                    <a:pt x="124460" y="1165860"/>
                    <a:pt x="107950" y="1170940"/>
                  </a:cubicBezTo>
                  <a:cubicBezTo>
                    <a:pt x="87630" y="1176020"/>
                    <a:pt x="52070" y="1173480"/>
                    <a:pt x="34290" y="1160780"/>
                  </a:cubicBezTo>
                  <a:cubicBezTo>
                    <a:pt x="17780" y="1148080"/>
                    <a:pt x="3810" y="1115060"/>
                    <a:pt x="2540" y="1094740"/>
                  </a:cubicBezTo>
                  <a:cubicBezTo>
                    <a:pt x="1270" y="1078230"/>
                    <a:pt x="6350" y="1068070"/>
                    <a:pt x="19050" y="1047750"/>
                  </a:cubicBezTo>
                  <a:cubicBezTo>
                    <a:pt x="54610" y="991870"/>
                    <a:pt x="209550" y="864870"/>
                    <a:pt x="279400" y="777240"/>
                  </a:cubicBezTo>
                  <a:cubicBezTo>
                    <a:pt x="336550" y="704850"/>
                    <a:pt x="373380" y="637540"/>
                    <a:pt x="417830" y="565150"/>
                  </a:cubicBezTo>
                  <a:cubicBezTo>
                    <a:pt x="463550" y="488950"/>
                    <a:pt x="516890" y="396240"/>
                    <a:pt x="549910" y="327660"/>
                  </a:cubicBezTo>
                  <a:cubicBezTo>
                    <a:pt x="574040" y="276860"/>
                    <a:pt x="593090" y="240030"/>
                    <a:pt x="605790" y="193040"/>
                  </a:cubicBezTo>
                  <a:cubicBezTo>
                    <a:pt x="618490" y="143510"/>
                    <a:pt x="608330" y="64770"/>
                    <a:pt x="627380" y="34290"/>
                  </a:cubicBezTo>
                  <a:cubicBezTo>
                    <a:pt x="637540" y="16510"/>
                    <a:pt x="655320" y="8890"/>
                    <a:pt x="669290" y="3810"/>
                  </a:cubicBezTo>
                  <a:cubicBezTo>
                    <a:pt x="681990" y="0"/>
                    <a:pt x="693420" y="0"/>
                    <a:pt x="704850" y="2540"/>
                  </a:cubicBezTo>
                  <a:cubicBezTo>
                    <a:pt x="720090" y="7620"/>
                    <a:pt x="739140" y="19050"/>
                    <a:pt x="749300" y="31750"/>
                  </a:cubicBezTo>
                  <a:cubicBezTo>
                    <a:pt x="758190" y="45720"/>
                    <a:pt x="763270" y="82550"/>
                    <a:pt x="763270" y="8255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14896148" y="7597140"/>
            <a:ext cx="594360" cy="334328"/>
            <a:chOff x="0" y="0"/>
            <a:chExt cx="792480" cy="44577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46990" y="49530"/>
              <a:ext cx="695960" cy="345440"/>
            </a:xfrm>
            <a:custGeom>
              <a:avLst/>
              <a:gdLst/>
              <a:ahLst/>
              <a:cxnLst/>
              <a:rect r="r" b="b" t="t" l="l"/>
              <a:pathLst>
                <a:path h="345440" w="695960">
                  <a:moveTo>
                    <a:pt x="603250" y="345440"/>
                  </a:moveTo>
                  <a:cubicBezTo>
                    <a:pt x="212090" y="218440"/>
                    <a:pt x="72390" y="170180"/>
                    <a:pt x="30480" y="135890"/>
                  </a:cubicBezTo>
                  <a:cubicBezTo>
                    <a:pt x="13970" y="121920"/>
                    <a:pt x="7620" y="110490"/>
                    <a:pt x="3810" y="96520"/>
                  </a:cubicBezTo>
                  <a:cubicBezTo>
                    <a:pt x="0" y="81280"/>
                    <a:pt x="1270" y="62230"/>
                    <a:pt x="7620" y="48260"/>
                  </a:cubicBezTo>
                  <a:cubicBezTo>
                    <a:pt x="12700" y="34290"/>
                    <a:pt x="25400" y="20320"/>
                    <a:pt x="38100" y="12700"/>
                  </a:cubicBezTo>
                  <a:cubicBezTo>
                    <a:pt x="50800" y="5080"/>
                    <a:pt x="69850" y="0"/>
                    <a:pt x="85090" y="2540"/>
                  </a:cubicBezTo>
                  <a:cubicBezTo>
                    <a:pt x="100330" y="3810"/>
                    <a:pt x="118110" y="11430"/>
                    <a:pt x="128270" y="22860"/>
                  </a:cubicBezTo>
                  <a:cubicBezTo>
                    <a:pt x="140970" y="36830"/>
                    <a:pt x="151130" y="69850"/>
                    <a:pt x="149860" y="88900"/>
                  </a:cubicBezTo>
                  <a:cubicBezTo>
                    <a:pt x="148590" y="105410"/>
                    <a:pt x="139700" y="121920"/>
                    <a:pt x="127000" y="132080"/>
                  </a:cubicBezTo>
                  <a:cubicBezTo>
                    <a:pt x="111760" y="143510"/>
                    <a:pt x="78740" y="152400"/>
                    <a:pt x="59690" y="149860"/>
                  </a:cubicBezTo>
                  <a:cubicBezTo>
                    <a:pt x="43180" y="147320"/>
                    <a:pt x="27940" y="137160"/>
                    <a:pt x="19050" y="124460"/>
                  </a:cubicBezTo>
                  <a:cubicBezTo>
                    <a:pt x="7620" y="109220"/>
                    <a:pt x="0" y="74930"/>
                    <a:pt x="3810" y="55880"/>
                  </a:cubicBezTo>
                  <a:cubicBezTo>
                    <a:pt x="7620" y="40640"/>
                    <a:pt x="19050" y="25400"/>
                    <a:pt x="31750" y="16510"/>
                  </a:cubicBezTo>
                  <a:cubicBezTo>
                    <a:pt x="43180" y="7620"/>
                    <a:pt x="55880" y="1270"/>
                    <a:pt x="77470" y="1270"/>
                  </a:cubicBezTo>
                  <a:cubicBezTo>
                    <a:pt x="130810" y="3810"/>
                    <a:pt x="257810" y="80010"/>
                    <a:pt x="354330" y="115570"/>
                  </a:cubicBezTo>
                  <a:cubicBezTo>
                    <a:pt x="454660" y="151130"/>
                    <a:pt x="622300" y="177800"/>
                    <a:pt x="668020" y="214630"/>
                  </a:cubicBezTo>
                  <a:cubicBezTo>
                    <a:pt x="685800" y="229870"/>
                    <a:pt x="692150" y="245110"/>
                    <a:pt x="693420" y="261620"/>
                  </a:cubicBezTo>
                  <a:cubicBezTo>
                    <a:pt x="695960" y="278130"/>
                    <a:pt x="689610" y="299720"/>
                    <a:pt x="681990" y="313690"/>
                  </a:cubicBezTo>
                  <a:cubicBezTo>
                    <a:pt x="675640" y="323850"/>
                    <a:pt x="668020" y="332740"/>
                    <a:pt x="656590" y="337820"/>
                  </a:cubicBezTo>
                  <a:cubicBezTo>
                    <a:pt x="642620" y="344170"/>
                    <a:pt x="603250" y="345440"/>
                    <a:pt x="603250" y="34544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15333345" y="7320915"/>
            <a:ext cx="240030" cy="418147"/>
            <a:chOff x="0" y="0"/>
            <a:chExt cx="320040" cy="55753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48260" y="45720"/>
              <a:ext cx="220980" cy="461010"/>
            </a:xfrm>
            <a:custGeom>
              <a:avLst/>
              <a:gdLst/>
              <a:ahLst/>
              <a:cxnLst/>
              <a:rect r="r" b="b" t="t" l="l"/>
              <a:pathLst>
                <a:path h="461010" w="220980">
                  <a:moveTo>
                    <a:pt x="69850" y="405130"/>
                  </a:moveTo>
                  <a:cubicBezTo>
                    <a:pt x="3810" y="78740"/>
                    <a:pt x="0" y="68580"/>
                    <a:pt x="6350" y="53340"/>
                  </a:cubicBezTo>
                  <a:cubicBezTo>
                    <a:pt x="15240" y="35560"/>
                    <a:pt x="39370" y="10160"/>
                    <a:pt x="59690" y="5080"/>
                  </a:cubicBezTo>
                  <a:cubicBezTo>
                    <a:pt x="80010" y="0"/>
                    <a:pt x="114300" y="7620"/>
                    <a:pt x="129540" y="21590"/>
                  </a:cubicBezTo>
                  <a:cubicBezTo>
                    <a:pt x="146050" y="35560"/>
                    <a:pt x="157480" y="68580"/>
                    <a:pt x="154940" y="88900"/>
                  </a:cubicBezTo>
                  <a:cubicBezTo>
                    <a:pt x="152400" y="110490"/>
                    <a:pt x="132080" y="138430"/>
                    <a:pt x="113030" y="148590"/>
                  </a:cubicBezTo>
                  <a:cubicBezTo>
                    <a:pt x="93980" y="157480"/>
                    <a:pt x="59690" y="156210"/>
                    <a:pt x="41910" y="146050"/>
                  </a:cubicBezTo>
                  <a:cubicBezTo>
                    <a:pt x="22860" y="135890"/>
                    <a:pt x="5080" y="105410"/>
                    <a:pt x="2540" y="86360"/>
                  </a:cubicBezTo>
                  <a:cubicBezTo>
                    <a:pt x="0" y="69850"/>
                    <a:pt x="5080" y="50800"/>
                    <a:pt x="13970" y="38100"/>
                  </a:cubicBezTo>
                  <a:cubicBezTo>
                    <a:pt x="21590" y="25400"/>
                    <a:pt x="35560" y="11430"/>
                    <a:pt x="52070" y="7620"/>
                  </a:cubicBezTo>
                  <a:cubicBezTo>
                    <a:pt x="71120" y="2540"/>
                    <a:pt x="106680" y="6350"/>
                    <a:pt x="123190" y="16510"/>
                  </a:cubicBezTo>
                  <a:cubicBezTo>
                    <a:pt x="137160" y="25400"/>
                    <a:pt x="143510" y="39370"/>
                    <a:pt x="152400" y="55880"/>
                  </a:cubicBezTo>
                  <a:cubicBezTo>
                    <a:pt x="163830" y="80010"/>
                    <a:pt x="170180" y="113030"/>
                    <a:pt x="180340" y="152400"/>
                  </a:cubicBezTo>
                  <a:cubicBezTo>
                    <a:pt x="193040" y="212090"/>
                    <a:pt x="220980" y="337820"/>
                    <a:pt x="220980" y="381000"/>
                  </a:cubicBezTo>
                  <a:cubicBezTo>
                    <a:pt x="220980" y="397510"/>
                    <a:pt x="218440" y="406400"/>
                    <a:pt x="213360" y="416560"/>
                  </a:cubicBezTo>
                  <a:cubicBezTo>
                    <a:pt x="208280" y="427990"/>
                    <a:pt x="200660" y="438150"/>
                    <a:pt x="189230" y="444500"/>
                  </a:cubicBezTo>
                  <a:cubicBezTo>
                    <a:pt x="176530" y="453390"/>
                    <a:pt x="154940" y="461010"/>
                    <a:pt x="137160" y="459740"/>
                  </a:cubicBezTo>
                  <a:cubicBezTo>
                    <a:pt x="120650" y="458470"/>
                    <a:pt x="100330" y="447040"/>
                    <a:pt x="88900" y="436880"/>
                  </a:cubicBezTo>
                  <a:cubicBezTo>
                    <a:pt x="78740" y="427990"/>
                    <a:pt x="69850" y="405130"/>
                    <a:pt x="69850" y="40513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15026640" y="7972425"/>
            <a:ext cx="447675" cy="368618"/>
            <a:chOff x="0" y="0"/>
            <a:chExt cx="596900" cy="49149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44450" y="48260"/>
              <a:ext cx="504190" cy="394970"/>
            </a:xfrm>
            <a:custGeom>
              <a:avLst/>
              <a:gdLst/>
              <a:ahLst/>
              <a:cxnLst/>
              <a:rect r="r" b="b" t="t" l="l"/>
              <a:pathLst>
                <a:path h="394970" w="504190">
                  <a:moveTo>
                    <a:pt x="468630" y="140970"/>
                  </a:moveTo>
                  <a:cubicBezTo>
                    <a:pt x="63500" y="394970"/>
                    <a:pt x="52070" y="388620"/>
                    <a:pt x="39370" y="381000"/>
                  </a:cubicBezTo>
                  <a:cubicBezTo>
                    <a:pt x="26670" y="372110"/>
                    <a:pt x="13970" y="358140"/>
                    <a:pt x="8890" y="344170"/>
                  </a:cubicBezTo>
                  <a:cubicBezTo>
                    <a:pt x="2540" y="328930"/>
                    <a:pt x="2540" y="309880"/>
                    <a:pt x="6350" y="295910"/>
                  </a:cubicBezTo>
                  <a:cubicBezTo>
                    <a:pt x="10160" y="280670"/>
                    <a:pt x="20320" y="264160"/>
                    <a:pt x="34290" y="255270"/>
                  </a:cubicBezTo>
                  <a:cubicBezTo>
                    <a:pt x="50800" y="245110"/>
                    <a:pt x="83820" y="238760"/>
                    <a:pt x="104140" y="245110"/>
                  </a:cubicBezTo>
                  <a:cubicBezTo>
                    <a:pt x="123190" y="251460"/>
                    <a:pt x="146050" y="276860"/>
                    <a:pt x="151130" y="297180"/>
                  </a:cubicBezTo>
                  <a:cubicBezTo>
                    <a:pt x="157480" y="317500"/>
                    <a:pt x="149860" y="350520"/>
                    <a:pt x="135890" y="365760"/>
                  </a:cubicBezTo>
                  <a:cubicBezTo>
                    <a:pt x="121920" y="382270"/>
                    <a:pt x="90170" y="393700"/>
                    <a:pt x="69850" y="391160"/>
                  </a:cubicBezTo>
                  <a:cubicBezTo>
                    <a:pt x="49530" y="388620"/>
                    <a:pt x="21590" y="369570"/>
                    <a:pt x="11430" y="350520"/>
                  </a:cubicBezTo>
                  <a:cubicBezTo>
                    <a:pt x="2540" y="332740"/>
                    <a:pt x="0" y="304800"/>
                    <a:pt x="12700" y="280670"/>
                  </a:cubicBezTo>
                  <a:cubicBezTo>
                    <a:pt x="35560" y="234950"/>
                    <a:pt x="139700" y="180340"/>
                    <a:pt x="203200" y="134620"/>
                  </a:cubicBezTo>
                  <a:cubicBezTo>
                    <a:pt x="264160" y="91440"/>
                    <a:pt x="340360" y="33020"/>
                    <a:pt x="384810" y="13970"/>
                  </a:cubicBezTo>
                  <a:cubicBezTo>
                    <a:pt x="406400" y="5080"/>
                    <a:pt x="420370" y="0"/>
                    <a:pt x="436880" y="2540"/>
                  </a:cubicBezTo>
                  <a:cubicBezTo>
                    <a:pt x="453390" y="5080"/>
                    <a:pt x="473710" y="16510"/>
                    <a:pt x="483870" y="27940"/>
                  </a:cubicBezTo>
                  <a:cubicBezTo>
                    <a:pt x="492760" y="36830"/>
                    <a:pt x="497840" y="49530"/>
                    <a:pt x="500380" y="60960"/>
                  </a:cubicBezTo>
                  <a:cubicBezTo>
                    <a:pt x="502920" y="72390"/>
                    <a:pt x="504190" y="85090"/>
                    <a:pt x="500380" y="96520"/>
                  </a:cubicBezTo>
                  <a:cubicBezTo>
                    <a:pt x="495300" y="111760"/>
                    <a:pt x="468630" y="140970"/>
                    <a:pt x="468630" y="14097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5579975" y="2896807"/>
            <a:ext cx="4010978" cy="359092"/>
            <a:chOff x="0" y="0"/>
            <a:chExt cx="5347970" cy="47879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8260" y="48260"/>
              <a:ext cx="5250180" cy="411480"/>
            </a:xfrm>
            <a:custGeom>
              <a:avLst/>
              <a:gdLst/>
              <a:ahLst/>
              <a:cxnLst/>
              <a:rect r="r" b="b" t="t" l="l"/>
              <a:pathLst>
                <a:path h="411480" w="5250180">
                  <a:moveTo>
                    <a:pt x="119380" y="2540"/>
                  </a:moveTo>
                  <a:cubicBezTo>
                    <a:pt x="853440" y="152400"/>
                    <a:pt x="908050" y="158750"/>
                    <a:pt x="1004570" y="166370"/>
                  </a:cubicBezTo>
                  <a:cubicBezTo>
                    <a:pt x="1131570" y="176530"/>
                    <a:pt x="1230630" y="180340"/>
                    <a:pt x="1446530" y="185420"/>
                  </a:cubicBezTo>
                  <a:cubicBezTo>
                    <a:pt x="2034540" y="196850"/>
                    <a:pt x="4164330" y="220980"/>
                    <a:pt x="4732020" y="177800"/>
                  </a:cubicBezTo>
                  <a:cubicBezTo>
                    <a:pt x="4932680" y="162560"/>
                    <a:pt x="5058410" y="111760"/>
                    <a:pt x="5135880" y="118110"/>
                  </a:cubicBezTo>
                  <a:cubicBezTo>
                    <a:pt x="5167630" y="119380"/>
                    <a:pt x="5184140" y="125730"/>
                    <a:pt x="5201920" y="138430"/>
                  </a:cubicBezTo>
                  <a:cubicBezTo>
                    <a:pt x="5219700" y="151130"/>
                    <a:pt x="5236210" y="177800"/>
                    <a:pt x="5242560" y="195580"/>
                  </a:cubicBezTo>
                  <a:cubicBezTo>
                    <a:pt x="5247640" y="207010"/>
                    <a:pt x="5247640" y="218440"/>
                    <a:pt x="5247640" y="229870"/>
                  </a:cubicBezTo>
                  <a:cubicBezTo>
                    <a:pt x="5247640" y="241300"/>
                    <a:pt x="5246370" y="252730"/>
                    <a:pt x="5240020" y="264160"/>
                  </a:cubicBezTo>
                  <a:cubicBezTo>
                    <a:pt x="5232400" y="281940"/>
                    <a:pt x="5215890" y="307340"/>
                    <a:pt x="5196840" y="318770"/>
                  </a:cubicBezTo>
                  <a:cubicBezTo>
                    <a:pt x="5177790" y="330200"/>
                    <a:pt x="5151120" y="337820"/>
                    <a:pt x="5129530" y="335280"/>
                  </a:cubicBezTo>
                  <a:cubicBezTo>
                    <a:pt x="5106670" y="334010"/>
                    <a:pt x="5081270" y="322580"/>
                    <a:pt x="5064760" y="307340"/>
                  </a:cubicBezTo>
                  <a:cubicBezTo>
                    <a:pt x="5048250" y="293370"/>
                    <a:pt x="5035550" y="265430"/>
                    <a:pt x="5030470" y="246380"/>
                  </a:cubicBezTo>
                  <a:cubicBezTo>
                    <a:pt x="5026660" y="233680"/>
                    <a:pt x="5026660" y="224790"/>
                    <a:pt x="5030470" y="212090"/>
                  </a:cubicBezTo>
                  <a:cubicBezTo>
                    <a:pt x="5034280" y="193040"/>
                    <a:pt x="5049520" y="163830"/>
                    <a:pt x="5060950" y="148590"/>
                  </a:cubicBezTo>
                  <a:cubicBezTo>
                    <a:pt x="5069840" y="138430"/>
                    <a:pt x="5077460" y="133350"/>
                    <a:pt x="5090160" y="128270"/>
                  </a:cubicBezTo>
                  <a:cubicBezTo>
                    <a:pt x="5107940" y="121920"/>
                    <a:pt x="5137150" y="115570"/>
                    <a:pt x="5158740" y="119380"/>
                  </a:cubicBezTo>
                  <a:cubicBezTo>
                    <a:pt x="5180330" y="123190"/>
                    <a:pt x="5205730" y="140970"/>
                    <a:pt x="5219700" y="153670"/>
                  </a:cubicBezTo>
                  <a:cubicBezTo>
                    <a:pt x="5229860" y="163830"/>
                    <a:pt x="5234940" y="171450"/>
                    <a:pt x="5238750" y="184150"/>
                  </a:cubicBezTo>
                  <a:cubicBezTo>
                    <a:pt x="5245100" y="201930"/>
                    <a:pt x="5250180" y="232410"/>
                    <a:pt x="5243830" y="254000"/>
                  </a:cubicBezTo>
                  <a:cubicBezTo>
                    <a:pt x="5238750" y="274320"/>
                    <a:pt x="5223510" y="298450"/>
                    <a:pt x="5205730" y="312420"/>
                  </a:cubicBezTo>
                  <a:cubicBezTo>
                    <a:pt x="5189220" y="326390"/>
                    <a:pt x="5166360" y="331470"/>
                    <a:pt x="5140960" y="336550"/>
                  </a:cubicBezTo>
                  <a:cubicBezTo>
                    <a:pt x="5107940" y="341630"/>
                    <a:pt x="5071110" y="335280"/>
                    <a:pt x="5022850" y="339090"/>
                  </a:cubicBezTo>
                  <a:cubicBezTo>
                    <a:pt x="4947920" y="344170"/>
                    <a:pt x="4881880" y="368300"/>
                    <a:pt x="4732020" y="378460"/>
                  </a:cubicBezTo>
                  <a:cubicBezTo>
                    <a:pt x="4246880" y="411480"/>
                    <a:pt x="2266950" y="381000"/>
                    <a:pt x="1620520" y="368300"/>
                  </a:cubicBezTo>
                  <a:cubicBezTo>
                    <a:pt x="1328420" y="361950"/>
                    <a:pt x="1149350" y="358140"/>
                    <a:pt x="982980" y="345440"/>
                  </a:cubicBezTo>
                  <a:cubicBezTo>
                    <a:pt x="876300" y="337820"/>
                    <a:pt x="828040" y="332740"/>
                    <a:pt x="721360" y="317500"/>
                  </a:cubicBezTo>
                  <a:cubicBezTo>
                    <a:pt x="553720" y="292100"/>
                    <a:pt x="176530" y="231140"/>
                    <a:pt x="78740" y="193040"/>
                  </a:cubicBezTo>
                  <a:cubicBezTo>
                    <a:pt x="46990" y="180340"/>
                    <a:pt x="33020" y="172720"/>
                    <a:pt x="20320" y="154940"/>
                  </a:cubicBezTo>
                  <a:cubicBezTo>
                    <a:pt x="7620" y="138430"/>
                    <a:pt x="0" y="110490"/>
                    <a:pt x="2540" y="88900"/>
                  </a:cubicBezTo>
                  <a:cubicBezTo>
                    <a:pt x="3810" y="67310"/>
                    <a:pt x="19050" y="40640"/>
                    <a:pt x="31750" y="26670"/>
                  </a:cubicBezTo>
                  <a:cubicBezTo>
                    <a:pt x="43180" y="15240"/>
                    <a:pt x="58420" y="7620"/>
                    <a:pt x="72390" y="3810"/>
                  </a:cubicBezTo>
                  <a:cubicBezTo>
                    <a:pt x="87630" y="0"/>
                    <a:pt x="119380" y="2540"/>
                    <a:pt x="119380" y="254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4000500" y="853942"/>
            <a:ext cx="530543" cy="602767"/>
            <a:chOff x="0" y="0"/>
            <a:chExt cx="707390" cy="80369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46990" y="47719"/>
              <a:ext cx="613410" cy="709507"/>
            </a:xfrm>
            <a:custGeom>
              <a:avLst/>
              <a:gdLst/>
              <a:ahLst/>
              <a:cxnLst/>
              <a:rect r="r" b="b" t="t" l="l"/>
              <a:pathLst>
                <a:path h="709507" w="613410">
                  <a:moveTo>
                    <a:pt x="412750" y="665556"/>
                  </a:moveTo>
                  <a:cubicBezTo>
                    <a:pt x="129540" y="286315"/>
                    <a:pt x="33020" y="205946"/>
                    <a:pt x="10160" y="151948"/>
                  </a:cubicBezTo>
                  <a:cubicBezTo>
                    <a:pt x="0" y="124321"/>
                    <a:pt x="0" y="104229"/>
                    <a:pt x="6350" y="82881"/>
                  </a:cubicBezTo>
                  <a:cubicBezTo>
                    <a:pt x="11430" y="61533"/>
                    <a:pt x="27940" y="37673"/>
                    <a:pt x="44450" y="25115"/>
                  </a:cubicBezTo>
                  <a:cubicBezTo>
                    <a:pt x="62230" y="11302"/>
                    <a:pt x="88900" y="2512"/>
                    <a:pt x="110490" y="2512"/>
                  </a:cubicBezTo>
                  <a:cubicBezTo>
                    <a:pt x="133350" y="2512"/>
                    <a:pt x="161290" y="13813"/>
                    <a:pt x="177800" y="23860"/>
                  </a:cubicBezTo>
                  <a:cubicBezTo>
                    <a:pt x="189230" y="30138"/>
                    <a:pt x="195580" y="38929"/>
                    <a:pt x="201930" y="48975"/>
                  </a:cubicBezTo>
                  <a:cubicBezTo>
                    <a:pt x="208280" y="57765"/>
                    <a:pt x="214630" y="67811"/>
                    <a:pt x="217170" y="80369"/>
                  </a:cubicBezTo>
                  <a:cubicBezTo>
                    <a:pt x="220980" y="99205"/>
                    <a:pt x="222250" y="129344"/>
                    <a:pt x="214630" y="149436"/>
                  </a:cubicBezTo>
                  <a:cubicBezTo>
                    <a:pt x="205740" y="169528"/>
                    <a:pt x="184150" y="192132"/>
                    <a:pt x="168910" y="203434"/>
                  </a:cubicBezTo>
                  <a:cubicBezTo>
                    <a:pt x="158750" y="210969"/>
                    <a:pt x="149860" y="214736"/>
                    <a:pt x="137160" y="215992"/>
                  </a:cubicBezTo>
                  <a:cubicBezTo>
                    <a:pt x="118110" y="218503"/>
                    <a:pt x="85090" y="215992"/>
                    <a:pt x="67310" y="209713"/>
                  </a:cubicBezTo>
                  <a:cubicBezTo>
                    <a:pt x="54610" y="204690"/>
                    <a:pt x="46990" y="199667"/>
                    <a:pt x="36830" y="189621"/>
                  </a:cubicBezTo>
                  <a:cubicBezTo>
                    <a:pt x="24130" y="175807"/>
                    <a:pt x="8890" y="146925"/>
                    <a:pt x="3810" y="129344"/>
                  </a:cubicBezTo>
                  <a:cubicBezTo>
                    <a:pt x="1270" y="116786"/>
                    <a:pt x="0" y="106740"/>
                    <a:pt x="3810" y="94182"/>
                  </a:cubicBezTo>
                  <a:cubicBezTo>
                    <a:pt x="7620" y="75346"/>
                    <a:pt x="22860" y="46463"/>
                    <a:pt x="35560" y="32650"/>
                  </a:cubicBezTo>
                  <a:cubicBezTo>
                    <a:pt x="44450" y="22604"/>
                    <a:pt x="52070" y="17581"/>
                    <a:pt x="64770" y="12558"/>
                  </a:cubicBezTo>
                  <a:cubicBezTo>
                    <a:pt x="82550" y="6279"/>
                    <a:pt x="113030" y="0"/>
                    <a:pt x="134620" y="5023"/>
                  </a:cubicBezTo>
                  <a:cubicBezTo>
                    <a:pt x="156210" y="8790"/>
                    <a:pt x="173990" y="22604"/>
                    <a:pt x="194310" y="40185"/>
                  </a:cubicBezTo>
                  <a:cubicBezTo>
                    <a:pt x="223520" y="62788"/>
                    <a:pt x="247650" y="100461"/>
                    <a:pt x="280670" y="141902"/>
                  </a:cubicBezTo>
                  <a:cubicBezTo>
                    <a:pt x="327660" y="202178"/>
                    <a:pt x="393700" y="300128"/>
                    <a:pt x="448310" y="367939"/>
                  </a:cubicBezTo>
                  <a:cubicBezTo>
                    <a:pt x="495300" y="425704"/>
                    <a:pt x="560070" y="487237"/>
                    <a:pt x="586740" y="526166"/>
                  </a:cubicBezTo>
                  <a:cubicBezTo>
                    <a:pt x="599440" y="545002"/>
                    <a:pt x="605790" y="557560"/>
                    <a:pt x="609600" y="573885"/>
                  </a:cubicBezTo>
                  <a:cubicBezTo>
                    <a:pt x="612140" y="590210"/>
                    <a:pt x="613410" y="609046"/>
                    <a:pt x="607060" y="626627"/>
                  </a:cubicBezTo>
                  <a:cubicBezTo>
                    <a:pt x="599440" y="647975"/>
                    <a:pt x="580390" y="676857"/>
                    <a:pt x="560070" y="689415"/>
                  </a:cubicBezTo>
                  <a:cubicBezTo>
                    <a:pt x="538480" y="701973"/>
                    <a:pt x="506730" y="709507"/>
                    <a:pt x="481330" y="705740"/>
                  </a:cubicBezTo>
                  <a:cubicBezTo>
                    <a:pt x="457200" y="700717"/>
                    <a:pt x="412750" y="665556"/>
                    <a:pt x="412750" y="665556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4478655" y="868070"/>
            <a:ext cx="270510" cy="534956"/>
            <a:chOff x="0" y="0"/>
            <a:chExt cx="360680" cy="713275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48260" y="47719"/>
              <a:ext cx="275590" cy="617836"/>
            </a:xfrm>
            <a:custGeom>
              <a:avLst/>
              <a:gdLst/>
              <a:ahLst/>
              <a:cxnLst/>
              <a:rect r="r" b="b" t="t" l="l"/>
              <a:pathLst>
                <a:path h="617836" w="275590">
                  <a:moveTo>
                    <a:pt x="29210" y="501050"/>
                  </a:moveTo>
                  <a:cubicBezTo>
                    <a:pt x="33020" y="203434"/>
                    <a:pt x="40640" y="207201"/>
                    <a:pt x="41910" y="203434"/>
                  </a:cubicBezTo>
                  <a:cubicBezTo>
                    <a:pt x="45720" y="194644"/>
                    <a:pt x="8890" y="161994"/>
                    <a:pt x="5080" y="139390"/>
                  </a:cubicBezTo>
                  <a:cubicBezTo>
                    <a:pt x="0" y="116786"/>
                    <a:pt x="3810" y="87904"/>
                    <a:pt x="13970" y="66556"/>
                  </a:cubicBezTo>
                  <a:cubicBezTo>
                    <a:pt x="24130" y="45208"/>
                    <a:pt x="45720" y="25115"/>
                    <a:pt x="67310" y="13813"/>
                  </a:cubicBezTo>
                  <a:cubicBezTo>
                    <a:pt x="87630" y="3767"/>
                    <a:pt x="116840" y="0"/>
                    <a:pt x="140970" y="3767"/>
                  </a:cubicBezTo>
                  <a:cubicBezTo>
                    <a:pt x="163830" y="7535"/>
                    <a:pt x="190500" y="22604"/>
                    <a:pt x="205740" y="40185"/>
                  </a:cubicBezTo>
                  <a:cubicBezTo>
                    <a:pt x="220980" y="56510"/>
                    <a:pt x="232410" y="87904"/>
                    <a:pt x="234950" y="106740"/>
                  </a:cubicBezTo>
                  <a:cubicBezTo>
                    <a:pt x="237490" y="120554"/>
                    <a:pt x="237490" y="130600"/>
                    <a:pt x="232410" y="144413"/>
                  </a:cubicBezTo>
                  <a:cubicBezTo>
                    <a:pt x="226060" y="163250"/>
                    <a:pt x="210820" y="192132"/>
                    <a:pt x="193040" y="207201"/>
                  </a:cubicBezTo>
                  <a:cubicBezTo>
                    <a:pt x="175260" y="221015"/>
                    <a:pt x="143510" y="229805"/>
                    <a:pt x="123190" y="232317"/>
                  </a:cubicBezTo>
                  <a:cubicBezTo>
                    <a:pt x="109220" y="233572"/>
                    <a:pt x="99060" y="232317"/>
                    <a:pt x="85090" y="227294"/>
                  </a:cubicBezTo>
                  <a:cubicBezTo>
                    <a:pt x="67310" y="221015"/>
                    <a:pt x="38100" y="203434"/>
                    <a:pt x="25400" y="184598"/>
                  </a:cubicBezTo>
                  <a:cubicBezTo>
                    <a:pt x="11430" y="165761"/>
                    <a:pt x="2540" y="138134"/>
                    <a:pt x="2540" y="114275"/>
                  </a:cubicBezTo>
                  <a:cubicBezTo>
                    <a:pt x="2540" y="91671"/>
                    <a:pt x="16510" y="61533"/>
                    <a:pt x="27940" y="45208"/>
                  </a:cubicBezTo>
                  <a:cubicBezTo>
                    <a:pt x="35560" y="33906"/>
                    <a:pt x="43180" y="27627"/>
                    <a:pt x="55880" y="20092"/>
                  </a:cubicBezTo>
                  <a:cubicBezTo>
                    <a:pt x="73660" y="11302"/>
                    <a:pt x="104140" y="0"/>
                    <a:pt x="128270" y="2512"/>
                  </a:cubicBezTo>
                  <a:cubicBezTo>
                    <a:pt x="151130" y="3767"/>
                    <a:pt x="177800" y="11302"/>
                    <a:pt x="196850" y="31394"/>
                  </a:cubicBezTo>
                  <a:cubicBezTo>
                    <a:pt x="227330" y="62788"/>
                    <a:pt x="248920" y="140646"/>
                    <a:pt x="260350" y="208457"/>
                  </a:cubicBezTo>
                  <a:cubicBezTo>
                    <a:pt x="275590" y="292593"/>
                    <a:pt x="273050" y="435751"/>
                    <a:pt x="260350" y="501050"/>
                  </a:cubicBezTo>
                  <a:cubicBezTo>
                    <a:pt x="254000" y="534956"/>
                    <a:pt x="246380" y="557560"/>
                    <a:pt x="231140" y="576396"/>
                  </a:cubicBezTo>
                  <a:cubicBezTo>
                    <a:pt x="219710" y="591465"/>
                    <a:pt x="203200" y="601512"/>
                    <a:pt x="186690" y="607790"/>
                  </a:cubicBezTo>
                  <a:cubicBezTo>
                    <a:pt x="168910" y="614069"/>
                    <a:pt x="149860" y="617836"/>
                    <a:pt x="130810" y="614069"/>
                  </a:cubicBezTo>
                  <a:cubicBezTo>
                    <a:pt x="107950" y="610302"/>
                    <a:pt x="74930" y="595233"/>
                    <a:pt x="58420" y="576396"/>
                  </a:cubicBezTo>
                  <a:cubicBezTo>
                    <a:pt x="41910" y="557560"/>
                    <a:pt x="29210" y="501050"/>
                    <a:pt x="29210" y="50105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3778568" y="1385131"/>
            <a:ext cx="544830" cy="269362"/>
            <a:chOff x="0" y="0"/>
            <a:chExt cx="726440" cy="359149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48260" y="37673"/>
              <a:ext cx="629920" cy="272501"/>
            </a:xfrm>
            <a:custGeom>
              <a:avLst/>
              <a:gdLst/>
              <a:ahLst/>
              <a:cxnLst/>
              <a:rect r="r" b="b" t="t" l="l"/>
              <a:pathLst>
                <a:path h="272501" w="629920">
                  <a:moveTo>
                    <a:pt x="510540" y="243618"/>
                  </a:moveTo>
                  <a:cubicBezTo>
                    <a:pt x="55880" y="257432"/>
                    <a:pt x="39370" y="242363"/>
                    <a:pt x="25400" y="223526"/>
                  </a:cubicBezTo>
                  <a:cubicBezTo>
                    <a:pt x="11430" y="204690"/>
                    <a:pt x="1270" y="175807"/>
                    <a:pt x="2540" y="150692"/>
                  </a:cubicBezTo>
                  <a:cubicBezTo>
                    <a:pt x="2540" y="126832"/>
                    <a:pt x="12700" y="99205"/>
                    <a:pt x="27940" y="80369"/>
                  </a:cubicBezTo>
                  <a:cubicBezTo>
                    <a:pt x="43180" y="61532"/>
                    <a:pt x="68580" y="43952"/>
                    <a:pt x="92710" y="38929"/>
                  </a:cubicBezTo>
                  <a:cubicBezTo>
                    <a:pt x="115570" y="32650"/>
                    <a:pt x="149860" y="37673"/>
                    <a:pt x="168910" y="43952"/>
                  </a:cubicBezTo>
                  <a:cubicBezTo>
                    <a:pt x="182880" y="47719"/>
                    <a:pt x="191770" y="53998"/>
                    <a:pt x="201930" y="64044"/>
                  </a:cubicBezTo>
                  <a:cubicBezTo>
                    <a:pt x="215900" y="79113"/>
                    <a:pt x="234950" y="106740"/>
                    <a:pt x="240030" y="129344"/>
                  </a:cubicBezTo>
                  <a:cubicBezTo>
                    <a:pt x="245110" y="153203"/>
                    <a:pt x="241300" y="183342"/>
                    <a:pt x="231140" y="204690"/>
                  </a:cubicBezTo>
                  <a:cubicBezTo>
                    <a:pt x="219710" y="227293"/>
                    <a:pt x="194310" y="248641"/>
                    <a:pt x="176530" y="258688"/>
                  </a:cubicBezTo>
                  <a:cubicBezTo>
                    <a:pt x="163830" y="267478"/>
                    <a:pt x="154940" y="269989"/>
                    <a:pt x="139700" y="271245"/>
                  </a:cubicBezTo>
                  <a:cubicBezTo>
                    <a:pt x="119380" y="272501"/>
                    <a:pt x="85090" y="268734"/>
                    <a:pt x="64770" y="257432"/>
                  </a:cubicBezTo>
                  <a:cubicBezTo>
                    <a:pt x="43180" y="246130"/>
                    <a:pt x="22860" y="223526"/>
                    <a:pt x="12700" y="200922"/>
                  </a:cubicBezTo>
                  <a:cubicBezTo>
                    <a:pt x="2540" y="179574"/>
                    <a:pt x="0" y="149436"/>
                    <a:pt x="5080" y="125576"/>
                  </a:cubicBezTo>
                  <a:cubicBezTo>
                    <a:pt x="11430" y="102973"/>
                    <a:pt x="27940" y="76602"/>
                    <a:pt x="45720" y="61532"/>
                  </a:cubicBezTo>
                  <a:cubicBezTo>
                    <a:pt x="64770" y="46463"/>
                    <a:pt x="83820" y="41440"/>
                    <a:pt x="118110" y="35161"/>
                  </a:cubicBezTo>
                  <a:cubicBezTo>
                    <a:pt x="195580" y="18836"/>
                    <a:pt x="430530" y="0"/>
                    <a:pt x="510540" y="12558"/>
                  </a:cubicBezTo>
                  <a:cubicBezTo>
                    <a:pt x="546100" y="17581"/>
                    <a:pt x="568960" y="26371"/>
                    <a:pt x="588010" y="41440"/>
                  </a:cubicBezTo>
                  <a:cubicBezTo>
                    <a:pt x="603250" y="52742"/>
                    <a:pt x="613410" y="70323"/>
                    <a:pt x="619760" y="86648"/>
                  </a:cubicBezTo>
                  <a:cubicBezTo>
                    <a:pt x="626110" y="102973"/>
                    <a:pt x="629920" y="123065"/>
                    <a:pt x="626110" y="141901"/>
                  </a:cubicBezTo>
                  <a:cubicBezTo>
                    <a:pt x="622300" y="164505"/>
                    <a:pt x="607060" y="197155"/>
                    <a:pt x="588010" y="214736"/>
                  </a:cubicBezTo>
                  <a:cubicBezTo>
                    <a:pt x="567690" y="231061"/>
                    <a:pt x="510540" y="243618"/>
                    <a:pt x="510540" y="243618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32" id="32"/>
          <p:cNvSpPr txBox="true"/>
          <p:nvPr/>
        </p:nvSpPr>
        <p:spPr>
          <a:xfrm rot="0">
            <a:off x="588791" y="4877911"/>
            <a:ext cx="7045497" cy="2000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865047"/>
                </a:solidFill>
                <a:latin typeface="Blogger"/>
                <a:ea typeface="Blogger"/>
                <a:cs typeface="Blogger"/>
                <a:sym typeface="Blogger"/>
              </a:rPr>
              <a:t>How do desserts differ around the world?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171468" y="4282037"/>
            <a:ext cx="7456853" cy="2991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865047"/>
                </a:solidFill>
                <a:latin typeface="Blogger"/>
                <a:ea typeface="Blogger"/>
                <a:cs typeface="Blogger"/>
                <a:sym typeface="Blogger"/>
              </a:rPr>
              <a:t>Are homemade desserts better than store-bought ones?</a:t>
            </a:r>
            <a:r>
              <a:rPr lang="en-US" sz="5600">
                <a:solidFill>
                  <a:srgbClr val="865047"/>
                </a:solidFill>
                <a:latin typeface="Blogger"/>
                <a:ea typeface="Blogger"/>
                <a:cs typeface="Blogger"/>
                <a:sym typeface="Blogger"/>
              </a:rPr>
              <a:t> Why?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549968" y="1414780"/>
            <a:ext cx="8752176" cy="1454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9999">
                <a:solidFill>
                  <a:srgbClr val="7F5242"/>
                </a:solidFill>
                <a:latin typeface="Lazydog"/>
                <a:ea typeface="Lazydog"/>
                <a:cs typeface="Lazydog"/>
                <a:sym typeface="Lazydog"/>
              </a:rPr>
              <a:t>Discussion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4143" r="0" b="-6414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71320" y="5109185"/>
            <a:ext cx="15745360" cy="4149115"/>
          </a:xfrm>
          <a:custGeom>
            <a:avLst/>
            <a:gdLst/>
            <a:ahLst/>
            <a:cxnLst/>
            <a:rect r="r" b="b" t="t" l="l"/>
            <a:pathLst>
              <a:path h="4149115" w="15745360">
                <a:moveTo>
                  <a:pt x="0" y="0"/>
                </a:moveTo>
                <a:lnTo>
                  <a:pt x="15745360" y="0"/>
                </a:lnTo>
                <a:lnTo>
                  <a:pt x="15745360" y="4149115"/>
                </a:lnTo>
                <a:lnTo>
                  <a:pt x="0" y="4149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13871" y="-1253129"/>
            <a:ext cx="5317194" cy="4885172"/>
          </a:xfrm>
          <a:custGeom>
            <a:avLst/>
            <a:gdLst/>
            <a:ahLst/>
            <a:cxnLst/>
            <a:rect r="r" b="b" t="t" l="l"/>
            <a:pathLst>
              <a:path h="4885172" w="5317194">
                <a:moveTo>
                  <a:pt x="0" y="0"/>
                </a:moveTo>
                <a:lnTo>
                  <a:pt x="5317194" y="0"/>
                </a:lnTo>
                <a:lnTo>
                  <a:pt x="5317194" y="4885172"/>
                </a:lnTo>
                <a:lnTo>
                  <a:pt x="0" y="48851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768442" y="384954"/>
            <a:ext cx="3745429" cy="1287491"/>
          </a:xfrm>
          <a:custGeom>
            <a:avLst/>
            <a:gdLst/>
            <a:ahLst/>
            <a:cxnLst/>
            <a:rect r="r" b="b" t="t" l="l"/>
            <a:pathLst>
              <a:path h="1287491" w="3745429">
                <a:moveTo>
                  <a:pt x="0" y="0"/>
                </a:moveTo>
                <a:lnTo>
                  <a:pt x="3745429" y="0"/>
                </a:lnTo>
                <a:lnTo>
                  <a:pt x="3745429" y="1287492"/>
                </a:lnTo>
                <a:lnTo>
                  <a:pt x="0" y="1287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73108" y="4126540"/>
            <a:ext cx="3287143" cy="2033920"/>
          </a:xfrm>
          <a:custGeom>
            <a:avLst/>
            <a:gdLst/>
            <a:ahLst/>
            <a:cxnLst/>
            <a:rect r="r" b="b" t="t" l="l"/>
            <a:pathLst>
              <a:path h="2033920" w="3287143">
                <a:moveTo>
                  <a:pt x="0" y="0"/>
                </a:moveTo>
                <a:lnTo>
                  <a:pt x="3287144" y="0"/>
                </a:lnTo>
                <a:lnTo>
                  <a:pt x="3287144" y="2033920"/>
                </a:lnTo>
                <a:lnTo>
                  <a:pt x="0" y="20339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6300" y="2013585"/>
            <a:ext cx="7914322" cy="2690812"/>
            <a:chOff x="0" y="0"/>
            <a:chExt cx="10552430" cy="35877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49530" y="27940"/>
              <a:ext cx="10457180" cy="3535680"/>
            </a:xfrm>
            <a:custGeom>
              <a:avLst/>
              <a:gdLst/>
              <a:ahLst/>
              <a:cxnLst/>
              <a:rect r="r" b="b" t="t" l="l"/>
              <a:pathLst>
                <a:path h="3535680" w="10457180">
                  <a:moveTo>
                    <a:pt x="960120" y="62230"/>
                  </a:moveTo>
                  <a:cubicBezTo>
                    <a:pt x="6517640" y="96520"/>
                    <a:pt x="9531350" y="0"/>
                    <a:pt x="9972040" y="22860"/>
                  </a:cubicBezTo>
                  <a:cubicBezTo>
                    <a:pt x="10039350" y="26670"/>
                    <a:pt x="10050780" y="27940"/>
                    <a:pt x="10087609" y="36830"/>
                  </a:cubicBezTo>
                  <a:cubicBezTo>
                    <a:pt x="10125709" y="45720"/>
                    <a:pt x="10162540" y="60960"/>
                    <a:pt x="10196830" y="78740"/>
                  </a:cubicBezTo>
                  <a:cubicBezTo>
                    <a:pt x="10231120" y="96520"/>
                    <a:pt x="10264140" y="119380"/>
                    <a:pt x="10293350" y="144780"/>
                  </a:cubicBezTo>
                  <a:cubicBezTo>
                    <a:pt x="10321290" y="170180"/>
                    <a:pt x="10347959" y="199390"/>
                    <a:pt x="10369550" y="231140"/>
                  </a:cubicBezTo>
                  <a:cubicBezTo>
                    <a:pt x="10392409" y="262890"/>
                    <a:pt x="10410190" y="298450"/>
                    <a:pt x="10424159" y="335280"/>
                  </a:cubicBezTo>
                  <a:cubicBezTo>
                    <a:pt x="10438130" y="370840"/>
                    <a:pt x="10447020" y="410210"/>
                    <a:pt x="10452100" y="448310"/>
                  </a:cubicBezTo>
                  <a:cubicBezTo>
                    <a:pt x="10457180" y="486410"/>
                    <a:pt x="10457180" y="525780"/>
                    <a:pt x="10452100" y="565150"/>
                  </a:cubicBezTo>
                  <a:cubicBezTo>
                    <a:pt x="10447020" y="603250"/>
                    <a:pt x="10438130" y="641350"/>
                    <a:pt x="10424159" y="678180"/>
                  </a:cubicBezTo>
                  <a:cubicBezTo>
                    <a:pt x="10410190" y="713740"/>
                    <a:pt x="10392409" y="749300"/>
                    <a:pt x="10369550" y="781050"/>
                  </a:cubicBezTo>
                  <a:cubicBezTo>
                    <a:pt x="10347959" y="812800"/>
                    <a:pt x="10321290" y="842010"/>
                    <a:pt x="10293350" y="867410"/>
                  </a:cubicBezTo>
                  <a:cubicBezTo>
                    <a:pt x="10264140" y="894080"/>
                    <a:pt x="10231120" y="915670"/>
                    <a:pt x="10196830" y="934720"/>
                  </a:cubicBezTo>
                  <a:cubicBezTo>
                    <a:pt x="10162540" y="952500"/>
                    <a:pt x="10125709" y="966470"/>
                    <a:pt x="10087609" y="975360"/>
                  </a:cubicBezTo>
                  <a:cubicBezTo>
                    <a:pt x="10050780" y="984250"/>
                    <a:pt x="10025380" y="975360"/>
                    <a:pt x="9972040" y="989330"/>
                  </a:cubicBezTo>
                  <a:cubicBezTo>
                    <a:pt x="9847580" y="1022350"/>
                    <a:pt x="9593580" y="1155700"/>
                    <a:pt x="9358630" y="1239520"/>
                  </a:cubicBezTo>
                  <a:cubicBezTo>
                    <a:pt x="9050020" y="1351280"/>
                    <a:pt x="8601709" y="1501140"/>
                    <a:pt x="8274050" y="1579880"/>
                  </a:cubicBezTo>
                  <a:cubicBezTo>
                    <a:pt x="8008620" y="1643380"/>
                    <a:pt x="7771130" y="1672590"/>
                    <a:pt x="7545070" y="1704340"/>
                  </a:cubicBezTo>
                  <a:cubicBezTo>
                    <a:pt x="7348220" y="1733550"/>
                    <a:pt x="7204709" y="1747520"/>
                    <a:pt x="6991350" y="1770380"/>
                  </a:cubicBezTo>
                  <a:cubicBezTo>
                    <a:pt x="6696709" y="1802130"/>
                    <a:pt x="6339840" y="1826260"/>
                    <a:pt x="5941060" y="1868170"/>
                  </a:cubicBezTo>
                  <a:cubicBezTo>
                    <a:pt x="5414010" y="1922780"/>
                    <a:pt x="4618990" y="2028190"/>
                    <a:pt x="4103370" y="2081530"/>
                  </a:cubicBezTo>
                  <a:cubicBezTo>
                    <a:pt x="3731260" y="2120900"/>
                    <a:pt x="3536950" y="2118360"/>
                    <a:pt x="3140710" y="2169160"/>
                  </a:cubicBezTo>
                  <a:cubicBezTo>
                    <a:pt x="2496820" y="2254250"/>
                    <a:pt x="876300" y="2531110"/>
                    <a:pt x="615950" y="2600960"/>
                  </a:cubicBezTo>
                  <a:cubicBezTo>
                    <a:pt x="566420" y="2614930"/>
                    <a:pt x="561340" y="2628900"/>
                    <a:pt x="530860" y="2632710"/>
                  </a:cubicBezTo>
                  <a:cubicBezTo>
                    <a:pt x="494030" y="2639060"/>
                    <a:pt x="449580" y="2632710"/>
                    <a:pt x="410210" y="2626360"/>
                  </a:cubicBezTo>
                  <a:cubicBezTo>
                    <a:pt x="372110" y="2618740"/>
                    <a:pt x="332740" y="2607310"/>
                    <a:pt x="295910" y="2590800"/>
                  </a:cubicBezTo>
                  <a:cubicBezTo>
                    <a:pt x="260350" y="2575560"/>
                    <a:pt x="224790" y="2553970"/>
                    <a:pt x="193040" y="2529840"/>
                  </a:cubicBezTo>
                  <a:cubicBezTo>
                    <a:pt x="162560" y="2505710"/>
                    <a:pt x="133350" y="2476500"/>
                    <a:pt x="107950" y="2444750"/>
                  </a:cubicBezTo>
                  <a:cubicBezTo>
                    <a:pt x="83820" y="2414270"/>
                    <a:pt x="62230" y="2378710"/>
                    <a:pt x="45720" y="2343150"/>
                  </a:cubicBezTo>
                  <a:cubicBezTo>
                    <a:pt x="29210" y="2306320"/>
                    <a:pt x="16510" y="2266950"/>
                    <a:pt x="10160" y="2228850"/>
                  </a:cubicBezTo>
                  <a:cubicBezTo>
                    <a:pt x="2540" y="2189480"/>
                    <a:pt x="0" y="2148840"/>
                    <a:pt x="1270" y="2108200"/>
                  </a:cubicBezTo>
                  <a:cubicBezTo>
                    <a:pt x="3810" y="2068830"/>
                    <a:pt x="11430" y="2028190"/>
                    <a:pt x="22860" y="1990090"/>
                  </a:cubicBezTo>
                  <a:cubicBezTo>
                    <a:pt x="34290" y="1953260"/>
                    <a:pt x="50800" y="1915160"/>
                    <a:pt x="71120" y="1880870"/>
                  </a:cubicBezTo>
                  <a:cubicBezTo>
                    <a:pt x="92710" y="1846580"/>
                    <a:pt x="116840" y="1814830"/>
                    <a:pt x="144780" y="1786890"/>
                  </a:cubicBezTo>
                  <a:cubicBezTo>
                    <a:pt x="172720" y="1757680"/>
                    <a:pt x="205740" y="1732280"/>
                    <a:pt x="238760" y="1711960"/>
                  </a:cubicBezTo>
                  <a:cubicBezTo>
                    <a:pt x="273050" y="1691640"/>
                    <a:pt x="311150" y="1673860"/>
                    <a:pt x="347980" y="1662430"/>
                  </a:cubicBezTo>
                  <a:cubicBezTo>
                    <a:pt x="386080" y="1651000"/>
                    <a:pt x="412750" y="1643380"/>
                    <a:pt x="466090" y="1640840"/>
                  </a:cubicBezTo>
                  <a:cubicBezTo>
                    <a:pt x="582930" y="1634490"/>
                    <a:pt x="773430" y="1672590"/>
                    <a:pt x="1017270" y="1682750"/>
                  </a:cubicBezTo>
                  <a:cubicBezTo>
                    <a:pt x="1502410" y="1704340"/>
                    <a:pt x="2515870" y="1684020"/>
                    <a:pt x="3185160" y="1703070"/>
                  </a:cubicBezTo>
                  <a:cubicBezTo>
                    <a:pt x="3760470" y="1719580"/>
                    <a:pt x="4386580" y="1748790"/>
                    <a:pt x="4792980" y="1781810"/>
                  </a:cubicBezTo>
                  <a:cubicBezTo>
                    <a:pt x="5041900" y="1802130"/>
                    <a:pt x="5184140" y="1830070"/>
                    <a:pt x="5394960" y="1850390"/>
                  </a:cubicBezTo>
                  <a:cubicBezTo>
                    <a:pt x="5627370" y="1871980"/>
                    <a:pt x="5883910" y="1878330"/>
                    <a:pt x="6127750" y="1905000"/>
                  </a:cubicBezTo>
                  <a:cubicBezTo>
                    <a:pt x="6372860" y="1932940"/>
                    <a:pt x="6573520" y="1967230"/>
                    <a:pt x="6861809" y="2015490"/>
                  </a:cubicBezTo>
                  <a:cubicBezTo>
                    <a:pt x="7275830" y="2084070"/>
                    <a:pt x="8147050" y="2233930"/>
                    <a:pt x="8374380" y="2291080"/>
                  </a:cubicBezTo>
                  <a:cubicBezTo>
                    <a:pt x="8442959" y="2308860"/>
                    <a:pt x="8464550" y="2315210"/>
                    <a:pt x="8505190" y="2332990"/>
                  </a:cubicBezTo>
                  <a:cubicBezTo>
                    <a:pt x="8543290" y="2350770"/>
                    <a:pt x="8578850" y="2372360"/>
                    <a:pt x="8611870" y="2397760"/>
                  </a:cubicBezTo>
                  <a:cubicBezTo>
                    <a:pt x="8643620" y="2423160"/>
                    <a:pt x="8674100" y="2453640"/>
                    <a:pt x="8699500" y="2485390"/>
                  </a:cubicBezTo>
                  <a:cubicBezTo>
                    <a:pt x="8724900" y="2517140"/>
                    <a:pt x="8746490" y="2553970"/>
                    <a:pt x="8764270" y="2592070"/>
                  </a:cubicBezTo>
                  <a:cubicBezTo>
                    <a:pt x="8780780" y="2628900"/>
                    <a:pt x="8793480" y="2669540"/>
                    <a:pt x="8801100" y="2710180"/>
                  </a:cubicBezTo>
                  <a:cubicBezTo>
                    <a:pt x="8808720" y="2750820"/>
                    <a:pt x="8811259" y="2794000"/>
                    <a:pt x="8808720" y="2834640"/>
                  </a:cubicBezTo>
                  <a:cubicBezTo>
                    <a:pt x="8806180" y="2875280"/>
                    <a:pt x="8798559" y="2917190"/>
                    <a:pt x="8787130" y="2956560"/>
                  </a:cubicBezTo>
                  <a:cubicBezTo>
                    <a:pt x="8774430" y="2995930"/>
                    <a:pt x="8757920" y="3035300"/>
                    <a:pt x="8736330" y="3070860"/>
                  </a:cubicBezTo>
                  <a:cubicBezTo>
                    <a:pt x="8714740" y="3105150"/>
                    <a:pt x="8688070" y="3139440"/>
                    <a:pt x="8660130" y="3168650"/>
                  </a:cubicBezTo>
                  <a:cubicBezTo>
                    <a:pt x="8630920" y="3197860"/>
                    <a:pt x="8596630" y="3223260"/>
                    <a:pt x="8562340" y="3244850"/>
                  </a:cubicBezTo>
                  <a:cubicBezTo>
                    <a:pt x="8526780" y="3266440"/>
                    <a:pt x="8487409" y="3284220"/>
                    <a:pt x="8448040" y="3296920"/>
                  </a:cubicBezTo>
                  <a:cubicBezTo>
                    <a:pt x="8409940" y="3308350"/>
                    <a:pt x="8366759" y="3315970"/>
                    <a:pt x="8326120" y="3318510"/>
                  </a:cubicBezTo>
                  <a:cubicBezTo>
                    <a:pt x="8285480" y="3321050"/>
                    <a:pt x="8263890" y="3309620"/>
                    <a:pt x="8201659" y="3312160"/>
                  </a:cubicBezTo>
                  <a:cubicBezTo>
                    <a:pt x="8011159" y="3319780"/>
                    <a:pt x="7350759" y="3441700"/>
                    <a:pt x="7043420" y="3472180"/>
                  </a:cubicBezTo>
                  <a:cubicBezTo>
                    <a:pt x="6841490" y="3492500"/>
                    <a:pt x="6795770" y="3495040"/>
                    <a:pt x="6539230" y="3502660"/>
                  </a:cubicBezTo>
                  <a:cubicBezTo>
                    <a:pt x="5730240" y="3528060"/>
                    <a:pt x="1936750" y="3535680"/>
                    <a:pt x="1477010" y="3507740"/>
                  </a:cubicBezTo>
                  <a:cubicBezTo>
                    <a:pt x="1404620" y="3503930"/>
                    <a:pt x="1391920" y="3502660"/>
                    <a:pt x="1351280" y="3492500"/>
                  </a:cubicBezTo>
                  <a:cubicBezTo>
                    <a:pt x="1310640" y="3482340"/>
                    <a:pt x="1270000" y="3467100"/>
                    <a:pt x="1233170" y="3448050"/>
                  </a:cubicBezTo>
                  <a:cubicBezTo>
                    <a:pt x="1196340" y="3429000"/>
                    <a:pt x="1160780" y="3403600"/>
                    <a:pt x="1129030" y="3375660"/>
                  </a:cubicBezTo>
                  <a:cubicBezTo>
                    <a:pt x="1098550" y="3348990"/>
                    <a:pt x="1069340" y="3315970"/>
                    <a:pt x="1045210" y="3281680"/>
                  </a:cubicBezTo>
                  <a:cubicBezTo>
                    <a:pt x="1022350" y="3247390"/>
                    <a:pt x="1002030" y="3209290"/>
                    <a:pt x="986790" y="3169920"/>
                  </a:cubicBezTo>
                  <a:cubicBezTo>
                    <a:pt x="971550" y="3130550"/>
                    <a:pt x="961390" y="3088640"/>
                    <a:pt x="956310" y="3046730"/>
                  </a:cubicBezTo>
                  <a:cubicBezTo>
                    <a:pt x="951230" y="3004820"/>
                    <a:pt x="951230" y="2961640"/>
                    <a:pt x="956310" y="2921000"/>
                  </a:cubicBezTo>
                  <a:cubicBezTo>
                    <a:pt x="961390" y="2879090"/>
                    <a:pt x="971550" y="2837180"/>
                    <a:pt x="986790" y="2797810"/>
                  </a:cubicBezTo>
                  <a:cubicBezTo>
                    <a:pt x="1002030" y="2758440"/>
                    <a:pt x="1022350" y="2720340"/>
                    <a:pt x="1045210" y="2686050"/>
                  </a:cubicBezTo>
                  <a:cubicBezTo>
                    <a:pt x="1069340" y="2651760"/>
                    <a:pt x="1098550" y="2618740"/>
                    <a:pt x="1129030" y="2590800"/>
                  </a:cubicBezTo>
                  <a:cubicBezTo>
                    <a:pt x="1160780" y="2562860"/>
                    <a:pt x="1196340" y="2538730"/>
                    <a:pt x="1233170" y="2519680"/>
                  </a:cubicBezTo>
                  <a:cubicBezTo>
                    <a:pt x="1270000" y="2499360"/>
                    <a:pt x="1310640" y="2484120"/>
                    <a:pt x="1351280" y="2473960"/>
                  </a:cubicBezTo>
                  <a:cubicBezTo>
                    <a:pt x="1391920" y="2463800"/>
                    <a:pt x="1432560" y="2486660"/>
                    <a:pt x="1477010" y="2458720"/>
                  </a:cubicBezTo>
                  <a:cubicBezTo>
                    <a:pt x="1569720" y="2402840"/>
                    <a:pt x="1634490" y="2150110"/>
                    <a:pt x="1781810" y="2002790"/>
                  </a:cubicBezTo>
                  <a:cubicBezTo>
                    <a:pt x="1987550" y="1798320"/>
                    <a:pt x="2423160" y="1570990"/>
                    <a:pt x="2668270" y="1414780"/>
                  </a:cubicBezTo>
                  <a:cubicBezTo>
                    <a:pt x="2838450" y="1305560"/>
                    <a:pt x="2912110" y="1249680"/>
                    <a:pt x="3106420" y="1146810"/>
                  </a:cubicBezTo>
                  <a:cubicBezTo>
                    <a:pt x="3455670" y="961390"/>
                    <a:pt x="4259580" y="601980"/>
                    <a:pt x="4616450" y="457200"/>
                  </a:cubicBezTo>
                  <a:cubicBezTo>
                    <a:pt x="4808220" y="379730"/>
                    <a:pt x="4908550" y="335280"/>
                    <a:pt x="5066030" y="297180"/>
                  </a:cubicBezTo>
                  <a:cubicBezTo>
                    <a:pt x="5233670" y="255270"/>
                    <a:pt x="5457190" y="223520"/>
                    <a:pt x="5596890" y="220980"/>
                  </a:cubicBezTo>
                  <a:cubicBezTo>
                    <a:pt x="5685790" y="219710"/>
                    <a:pt x="5751830" y="224790"/>
                    <a:pt x="5817870" y="245110"/>
                  </a:cubicBezTo>
                  <a:cubicBezTo>
                    <a:pt x="5876290" y="261620"/>
                    <a:pt x="5928360" y="289560"/>
                    <a:pt x="5976620" y="323850"/>
                  </a:cubicBezTo>
                  <a:cubicBezTo>
                    <a:pt x="6023610" y="358140"/>
                    <a:pt x="6066790" y="402590"/>
                    <a:pt x="6101080" y="449580"/>
                  </a:cubicBezTo>
                  <a:cubicBezTo>
                    <a:pt x="6134100" y="497840"/>
                    <a:pt x="6162040" y="553720"/>
                    <a:pt x="6178550" y="608330"/>
                  </a:cubicBezTo>
                  <a:cubicBezTo>
                    <a:pt x="6195060" y="664210"/>
                    <a:pt x="6203950" y="726440"/>
                    <a:pt x="6201410" y="784860"/>
                  </a:cubicBezTo>
                  <a:cubicBezTo>
                    <a:pt x="6200140" y="843280"/>
                    <a:pt x="6187440" y="904240"/>
                    <a:pt x="6167120" y="958850"/>
                  </a:cubicBezTo>
                  <a:cubicBezTo>
                    <a:pt x="6146800" y="1013460"/>
                    <a:pt x="6116320" y="1066800"/>
                    <a:pt x="6079490" y="1112520"/>
                  </a:cubicBezTo>
                  <a:cubicBezTo>
                    <a:pt x="6042660" y="1156970"/>
                    <a:pt x="5996940" y="1198880"/>
                    <a:pt x="5947410" y="1229360"/>
                  </a:cubicBezTo>
                  <a:cubicBezTo>
                    <a:pt x="5897880" y="1261110"/>
                    <a:pt x="5840730" y="1285240"/>
                    <a:pt x="5783580" y="1299210"/>
                  </a:cubicBezTo>
                  <a:cubicBezTo>
                    <a:pt x="5727700" y="1313180"/>
                    <a:pt x="5665470" y="1316990"/>
                    <a:pt x="5607050" y="1311910"/>
                  </a:cubicBezTo>
                  <a:cubicBezTo>
                    <a:pt x="5549900" y="1306830"/>
                    <a:pt x="5488940" y="1291590"/>
                    <a:pt x="5435600" y="1268730"/>
                  </a:cubicBezTo>
                  <a:cubicBezTo>
                    <a:pt x="5382260" y="1245870"/>
                    <a:pt x="5330190" y="1211580"/>
                    <a:pt x="5287010" y="1172210"/>
                  </a:cubicBezTo>
                  <a:cubicBezTo>
                    <a:pt x="5243830" y="1134110"/>
                    <a:pt x="5205730" y="1084580"/>
                    <a:pt x="5176520" y="1033780"/>
                  </a:cubicBezTo>
                  <a:cubicBezTo>
                    <a:pt x="5148580" y="982980"/>
                    <a:pt x="5126990" y="924560"/>
                    <a:pt x="5116830" y="867410"/>
                  </a:cubicBezTo>
                  <a:cubicBezTo>
                    <a:pt x="5105400" y="810260"/>
                    <a:pt x="5104130" y="748030"/>
                    <a:pt x="5113020" y="690880"/>
                  </a:cubicBezTo>
                  <a:cubicBezTo>
                    <a:pt x="5120640" y="632460"/>
                    <a:pt x="5139690" y="574040"/>
                    <a:pt x="5165090" y="521970"/>
                  </a:cubicBezTo>
                  <a:cubicBezTo>
                    <a:pt x="5191760" y="469900"/>
                    <a:pt x="5228590" y="419100"/>
                    <a:pt x="5269230" y="378460"/>
                  </a:cubicBezTo>
                  <a:cubicBezTo>
                    <a:pt x="5311140" y="336550"/>
                    <a:pt x="5361940" y="300990"/>
                    <a:pt x="5414010" y="275590"/>
                  </a:cubicBezTo>
                  <a:cubicBezTo>
                    <a:pt x="5466080" y="250190"/>
                    <a:pt x="5525770" y="232410"/>
                    <a:pt x="5582920" y="224790"/>
                  </a:cubicBezTo>
                  <a:cubicBezTo>
                    <a:pt x="5641340" y="217170"/>
                    <a:pt x="5703570" y="218440"/>
                    <a:pt x="5760720" y="229870"/>
                  </a:cubicBezTo>
                  <a:cubicBezTo>
                    <a:pt x="5817870" y="241300"/>
                    <a:pt x="5876290" y="262890"/>
                    <a:pt x="5925820" y="292100"/>
                  </a:cubicBezTo>
                  <a:cubicBezTo>
                    <a:pt x="5976620" y="321310"/>
                    <a:pt x="6024880" y="359410"/>
                    <a:pt x="6064250" y="403860"/>
                  </a:cubicBezTo>
                  <a:cubicBezTo>
                    <a:pt x="6102350" y="447040"/>
                    <a:pt x="6135370" y="499110"/>
                    <a:pt x="6158230" y="553720"/>
                  </a:cubicBezTo>
                  <a:cubicBezTo>
                    <a:pt x="6181090" y="607060"/>
                    <a:pt x="6196330" y="666750"/>
                    <a:pt x="6200140" y="725170"/>
                  </a:cubicBezTo>
                  <a:cubicBezTo>
                    <a:pt x="6205220" y="783590"/>
                    <a:pt x="6200140" y="845820"/>
                    <a:pt x="6184900" y="901700"/>
                  </a:cubicBezTo>
                  <a:cubicBezTo>
                    <a:pt x="6170930" y="958850"/>
                    <a:pt x="6145530" y="1014730"/>
                    <a:pt x="6113780" y="1064260"/>
                  </a:cubicBezTo>
                  <a:cubicBezTo>
                    <a:pt x="6083300" y="1112520"/>
                    <a:pt x="6041390" y="1159510"/>
                    <a:pt x="5995670" y="1195070"/>
                  </a:cubicBezTo>
                  <a:cubicBezTo>
                    <a:pt x="5949950" y="1231900"/>
                    <a:pt x="5895340" y="1262380"/>
                    <a:pt x="5840730" y="1281430"/>
                  </a:cubicBezTo>
                  <a:cubicBezTo>
                    <a:pt x="5786120" y="1301750"/>
                    <a:pt x="5717540" y="1309370"/>
                    <a:pt x="5666740" y="1314450"/>
                  </a:cubicBezTo>
                  <a:cubicBezTo>
                    <a:pt x="5628640" y="1318260"/>
                    <a:pt x="5612130" y="1309370"/>
                    <a:pt x="5566410" y="1315720"/>
                  </a:cubicBezTo>
                  <a:cubicBezTo>
                    <a:pt x="5461000" y="1329690"/>
                    <a:pt x="5220970" y="1390650"/>
                    <a:pt x="5049520" y="1447800"/>
                  </a:cubicBezTo>
                  <a:cubicBezTo>
                    <a:pt x="4872990" y="1508760"/>
                    <a:pt x="4730750" y="1578610"/>
                    <a:pt x="4523740" y="1671320"/>
                  </a:cubicBezTo>
                  <a:cubicBezTo>
                    <a:pt x="4221480" y="1808480"/>
                    <a:pt x="3798570" y="1982470"/>
                    <a:pt x="3413760" y="2199640"/>
                  </a:cubicBezTo>
                  <a:cubicBezTo>
                    <a:pt x="2960370" y="2454910"/>
                    <a:pt x="2343150" y="2890520"/>
                    <a:pt x="1988820" y="3135630"/>
                  </a:cubicBezTo>
                  <a:cubicBezTo>
                    <a:pt x="1774190" y="3285490"/>
                    <a:pt x="1595120" y="3477260"/>
                    <a:pt x="1477010" y="3507740"/>
                  </a:cubicBezTo>
                  <a:cubicBezTo>
                    <a:pt x="1424940" y="3521710"/>
                    <a:pt x="1391920" y="3502660"/>
                    <a:pt x="1351280" y="3492500"/>
                  </a:cubicBezTo>
                  <a:cubicBezTo>
                    <a:pt x="1310640" y="3482340"/>
                    <a:pt x="1270000" y="3467100"/>
                    <a:pt x="1233170" y="3448050"/>
                  </a:cubicBezTo>
                  <a:cubicBezTo>
                    <a:pt x="1196340" y="3429000"/>
                    <a:pt x="1160780" y="3403600"/>
                    <a:pt x="1129030" y="3375660"/>
                  </a:cubicBezTo>
                  <a:cubicBezTo>
                    <a:pt x="1098550" y="3348990"/>
                    <a:pt x="1069340" y="3315970"/>
                    <a:pt x="1045210" y="3281680"/>
                  </a:cubicBezTo>
                  <a:cubicBezTo>
                    <a:pt x="1022350" y="3247390"/>
                    <a:pt x="1002030" y="3209290"/>
                    <a:pt x="986790" y="3169920"/>
                  </a:cubicBezTo>
                  <a:cubicBezTo>
                    <a:pt x="971550" y="3130550"/>
                    <a:pt x="961390" y="3088640"/>
                    <a:pt x="956310" y="3046730"/>
                  </a:cubicBezTo>
                  <a:cubicBezTo>
                    <a:pt x="951230" y="3004820"/>
                    <a:pt x="951230" y="2961640"/>
                    <a:pt x="956310" y="2921000"/>
                  </a:cubicBezTo>
                  <a:cubicBezTo>
                    <a:pt x="961390" y="2879090"/>
                    <a:pt x="971550" y="2837180"/>
                    <a:pt x="986790" y="2797810"/>
                  </a:cubicBezTo>
                  <a:cubicBezTo>
                    <a:pt x="1002030" y="2758440"/>
                    <a:pt x="1022350" y="2720340"/>
                    <a:pt x="1045210" y="2686050"/>
                  </a:cubicBezTo>
                  <a:cubicBezTo>
                    <a:pt x="1069340" y="2651760"/>
                    <a:pt x="1098550" y="2618740"/>
                    <a:pt x="1129030" y="2590800"/>
                  </a:cubicBezTo>
                  <a:cubicBezTo>
                    <a:pt x="1160780" y="2562860"/>
                    <a:pt x="1196340" y="2538730"/>
                    <a:pt x="1233170" y="2519680"/>
                  </a:cubicBezTo>
                  <a:cubicBezTo>
                    <a:pt x="1270000" y="2499360"/>
                    <a:pt x="1310640" y="2484120"/>
                    <a:pt x="1351280" y="2473960"/>
                  </a:cubicBezTo>
                  <a:cubicBezTo>
                    <a:pt x="1391920" y="2463800"/>
                    <a:pt x="1407160" y="2463800"/>
                    <a:pt x="1477010" y="2458720"/>
                  </a:cubicBezTo>
                  <a:cubicBezTo>
                    <a:pt x="1812290" y="2439670"/>
                    <a:pt x="3515360" y="2468880"/>
                    <a:pt x="4410710" y="2467610"/>
                  </a:cubicBezTo>
                  <a:cubicBezTo>
                    <a:pt x="5168900" y="2466340"/>
                    <a:pt x="6023610" y="2475230"/>
                    <a:pt x="6508750" y="2453640"/>
                  </a:cubicBezTo>
                  <a:cubicBezTo>
                    <a:pt x="6767830" y="2442210"/>
                    <a:pt x="6902450" y="2425700"/>
                    <a:pt x="7103109" y="2405380"/>
                  </a:cubicBezTo>
                  <a:cubicBezTo>
                    <a:pt x="7311390" y="2385060"/>
                    <a:pt x="7526020" y="2345690"/>
                    <a:pt x="7738109" y="2327910"/>
                  </a:cubicBezTo>
                  <a:cubicBezTo>
                    <a:pt x="7952740" y="2310130"/>
                    <a:pt x="8257540" y="2280920"/>
                    <a:pt x="8385809" y="2297430"/>
                  </a:cubicBezTo>
                  <a:cubicBezTo>
                    <a:pt x="8442959" y="2303780"/>
                    <a:pt x="8467090" y="2316480"/>
                    <a:pt x="8505190" y="2332990"/>
                  </a:cubicBezTo>
                  <a:cubicBezTo>
                    <a:pt x="8542020" y="2350770"/>
                    <a:pt x="8578850" y="2372360"/>
                    <a:pt x="8611870" y="2397760"/>
                  </a:cubicBezTo>
                  <a:cubicBezTo>
                    <a:pt x="8643620" y="2423160"/>
                    <a:pt x="8674100" y="2453640"/>
                    <a:pt x="8699500" y="2485390"/>
                  </a:cubicBezTo>
                  <a:cubicBezTo>
                    <a:pt x="8724900" y="2517140"/>
                    <a:pt x="8746490" y="2553970"/>
                    <a:pt x="8764270" y="2592070"/>
                  </a:cubicBezTo>
                  <a:cubicBezTo>
                    <a:pt x="8780780" y="2628900"/>
                    <a:pt x="8793480" y="2669540"/>
                    <a:pt x="8801100" y="2710180"/>
                  </a:cubicBezTo>
                  <a:cubicBezTo>
                    <a:pt x="8808720" y="2750820"/>
                    <a:pt x="8811259" y="2792730"/>
                    <a:pt x="8808720" y="2834640"/>
                  </a:cubicBezTo>
                  <a:cubicBezTo>
                    <a:pt x="8806180" y="2875280"/>
                    <a:pt x="8798559" y="2917190"/>
                    <a:pt x="8787130" y="2956560"/>
                  </a:cubicBezTo>
                  <a:cubicBezTo>
                    <a:pt x="8774430" y="2995930"/>
                    <a:pt x="8757920" y="3035300"/>
                    <a:pt x="8736330" y="3069590"/>
                  </a:cubicBezTo>
                  <a:cubicBezTo>
                    <a:pt x="8714740" y="3105150"/>
                    <a:pt x="8688070" y="3139440"/>
                    <a:pt x="8660130" y="3168650"/>
                  </a:cubicBezTo>
                  <a:cubicBezTo>
                    <a:pt x="8630920" y="3197860"/>
                    <a:pt x="8596630" y="3223260"/>
                    <a:pt x="8562340" y="3244850"/>
                  </a:cubicBezTo>
                  <a:cubicBezTo>
                    <a:pt x="8526780" y="3266440"/>
                    <a:pt x="8487409" y="3284220"/>
                    <a:pt x="8448040" y="3296920"/>
                  </a:cubicBezTo>
                  <a:cubicBezTo>
                    <a:pt x="8409940" y="3308350"/>
                    <a:pt x="8368030" y="3315970"/>
                    <a:pt x="8326120" y="3318510"/>
                  </a:cubicBezTo>
                  <a:cubicBezTo>
                    <a:pt x="8285480" y="3321050"/>
                    <a:pt x="8256270" y="3319780"/>
                    <a:pt x="8201659" y="3312160"/>
                  </a:cubicBezTo>
                  <a:cubicBezTo>
                    <a:pt x="8097520" y="3296920"/>
                    <a:pt x="7938769" y="3247390"/>
                    <a:pt x="7744459" y="3208020"/>
                  </a:cubicBezTo>
                  <a:cubicBezTo>
                    <a:pt x="7409180" y="3139440"/>
                    <a:pt x="6822440" y="3025140"/>
                    <a:pt x="6362700" y="2957830"/>
                  </a:cubicBezTo>
                  <a:cubicBezTo>
                    <a:pt x="5908040" y="2891790"/>
                    <a:pt x="5459729" y="2844800"/>
                    <a:pt x="5002529" y="2805430"/>
                  </a:cubicBezTo>
                  <a:cubicBezTo>
                    <a:pt x="4540250" y="2766060"/>
                    <a:pt x="4014470" y="2738120"/>
                    <a:pt x="3601720" y="2721610"/>
                  </a:cubicBezTo>
                  <a:cubicBezTo>
                    <a:pt x="3275329" y="2707640"/>
                    <a:pt x="3058160" y="2706370"/>
                    <a:pt x="2722880" y="2701290"/>
                  </a:cubicBezTo>
                  <a:cubicBezTo>
                    <a:pt x="2278380" y="2696210"/>
                    <a:pt x="1591310" y="2713990"/>
                    <a:pt x="1165860" y="2694940"/>
                  </a:cubicBezTo>
                  <a:cubicBezTo>
                    <a:pt x="868680" y="2680970"/>
                    <a:pt x="551180" y="2654300"/>
                    <a:pt x="410210" y="2626360"/>
                  </a:cubicBezTo>
                  <a:cubicBezTo>
                    <a:pt x="355600" y="2614930"/>
                    <a:pt x="332740" y="2607310"/>
                    <a:pt x="295910" y="2590800"/>
                  </a:cubicBezTo>
                  <a:cubicBezTo>
                    <a:pt x="260350" y="2575560"/>
                    <a:pt x="224790" y="2553970"/>
                    <a:pt x="193040" y="2529840"/>
                  </a:cubicBezTo>
                  <a:cubicBezTo>
                    <a:pt x="162560" y="2505710"/>
                    <a:pt x="133350" y="2476500"/>
                    <a:pt x="107950" y="2444750"/>
                  </a:cubicBezTo>
                  <a:cubicBezTo>
                    <a:pt x="83820" y="2414270"/>
                    <a:pt x="62230" y="2378710"/>
                    <a:pt x="45720" y="2343150"/>
                  </a:cubicBezTo>
                  <a:cubicBezTo>
                    <a:pt x="29210" y="2306320"/>
                    <a:pt x="16510" y="2266950"/>
                    <a:pt x="10160" y="2228850"/>
                  </a:cubicBezTo>
                  <a:cubicBezTo>
                    <a:pt x="2540" y="2189480"/>
                    <a:pt x="0" y="2148840"/>
                    <a:pt x="1270" y="2108200"/>
                  </a:cubicBezTo>
                  <a:cubicBezTo>
                    <a:pt x="3810" y="2068830"/>
                    <a:pt x="11430" y="2028190"/>
                    <a:pt x="22860" y="1991360"/>
                  </a:cubicBezTo>
                  <a:cubicBezTo>
                    <a:pt x="34290" y="1953260"/>
                    <a:pt x="50800" y="1915160"/>
                    <a:pt x="71120" y="1880870"/>
                  </a:cubicBezTo>
                  <a:cubicBezTo>
                    <a:pt x="91440" y="1846580"/>
                    <a:pt x="116840" y="1814830"/>
                    <a:pt x="144780" y="1786890"/>
                  </a:cubicBezTo>
                  <a:cubicBezTo>
                    <a:pt x="172720" y="1758950"/>
                    <a:pt x="205740" y="1732280"/>
                    <a:pt x="238760" y="1711960"/>
                  </a:cubicBezTo>
                  <a:cubicBezTo>
                    <a:pt x="273050" y="1691640"/>
                    <a:pt x="287020" y="1681480"/>
                    <a:pt x="347980" y="1662430"/>
                  </a:cubicBezTo>
                  <a:cubicBezTo>
                    <a:pt x="613410" y="1581150"/>
                    <a:pt x="2075180" y="1358900"/>
                    <a:pt x="2550160" y="1283970"/>
                  </a:cubicBezTo>
                  <a:cubicBezTo>
                    <a:pt x="2776220" y="1248410"/>
                    <a:pt x="2832100" y="1238250"/>
                    <a:pt x="3051810" y="1211580"/>
                  </a:cubicBezTo>
                  <a:cubicBezTo>
                    <a:pt x="3474720" y="1158240"/>
                    <a:pt x="4277359" y="1087120"/>
                    <a:pt x="4902200" y="1017270"/>
                  </a:cubicBezTo>
                  <a:cubicBezTo>
                    <a:pt x="5546090" y="946150"/>
                    <a:pt x="6341109" y="855980"/>
                    <a:pt x="6861809" y="787400"/>
                  </a:cubicBezTo>
                  <a:cubicBezTo>
                    <a:pt x="7207250" y="742950"/>
                    <a:pt x="7463790" y="709930"/>
                    <a:pt x="7721600" y="662940"/>
                  </a:cubicBezTo>
                  <a:cubicBezTo>
                    <a:pt x="7934959" y="624840"/>
                    <a:pt x="8117840" y="581660"/>
                    <a:pt x="8303259" y="535940"/>
                  </a:cubicBezTo>
                  <a:cubicBezTo>
                    <a:pt x="8472169" y="492760"/>
                    <a:pt x="8619490" y="447040"/>
                    <a:pt x="8787130" y="398780"/>
                  </a:cubicBezTo>
                  <a:cubicBezTo>
                    <a:pt x="8966200" y="347980"/>
                    <a:pt x="9152890" y="295910"/>
                    <a:pt x="9343390" y="234950"/>
                  </a:cubicBezTo>
                  <a:cubicBezTo>
                    <a:pt x="9546590" y="171450"/>
                    <a:pt x="9845040" y="35560"/>
                    <a:pt x="9972040" y="22860"/>
                  </a:cubicBezTo>
                  <a:cubicBezTo>
                    <a:pt x="10025380" y="17780"/>
                    <a:pt x="10050780" y="27940"/>
                    <a:pt x="10087609" y="36830"/>
                  </a:cubicBezTo>
                  <a:cubicBezTo>
                    <a:pt x="10125709" y="45720"/>
                    <a:pt x="10162540" y="60960"/>
                    <a:pt x="10196830" y="78740"/>
                  </a:cubicBezTo>
                  <a:cubicBezTo>
                    <a:pt x="10231119" y="96520"/>
                    <a:pt x="10264140" y="119380"/>
                    <a:pt x="10293350" y="144780"/>
                  </a:cubicBezTo>
                  <a:cubicBezTo>
                    <a:pt x="10321290" y="170180"/>
                    <a:pt x="10347959" y="199390"/>
                    <a:pt x="10369550" y="231140"/>
                  </a:cubicBezTo>
                  <a:cubicBezTo>
                    <a:pt x="10392409" y="262890"/>
                    <a:pt x="10410190" y="298450"/>
                    <a:pt x="10424159" y="335280"/>
                  </a:cubicBezTo>
                  <a:cubicBezTo>
                    <a:pt x="10438130" y="370840"/>
                    <a:pt x="10447019" y="410210"/>
                    <a:pt x="10452100" y="448310"/>
                  </a:cubicBezTo>
                  <a:cubicBezTo>
                    <a:pt x="10457180" y="486410"/>
                    <a:pt x="10457180" y="525780"/>
                    <a:pt x="10452100" y="563880"/>
                  </a:cubicBezTo>
                  <a:cubicBezTo>
                    <a:pt x="10447019" y="603250"/>
                    <a:pt x="10438130" y="641350"/>
                    <a:pt x="10424159" y="678180"/>
                  </a:cubicBezTo>
                  <a:cubicBezTo>
                    <a:pt x="10410190" y="713740"/>
                    <a:pt x="10392409" y="749300"/>
                    <a:pt x="10369550" y="781050"/>
                  </a:cubicBezTo>
                  <a:cubicBezTo>
                    <a:pt x="10347959" y="812800"/>
                    <a:pt x="10321290" y="842010"/>
                    <a:pt x="10293350" y="867410"/>
                  </a:cubicBezTo>
                  <a:cubicBezTo>
                    <a:pt x="10264140" y="894080"/>
                    <a:pt x="10231119" y="915670"/>
                    <a:pt x="10196830" y="934720"/>
                  </a:cubicBezTo>
                  <a:cubicBezTo>
                    <a:pt x="10162540" y="952500"/>
                    <a:pt x="10125709" y="966470"/>
                    <a:pt x="10087609" y="975360"/>
                  </a:cubicBezTo>
                  <a:cubicBezTo>
                    <a:pt x="10050780" y="984250"/>
                    <a:pt x="10039350" y="985520"/>
                    <a:pt x="9972040" y="989330"/>
                  </a:cubicBezTo>
                  <a:cubicBezTo>
                    <a:pt x="9531350" y="1012190"/>
                    <a:pt x="6517640" y="915670"/>
                    <a:pt x="4937759" y="911860"/>
                  </a:cubicBezTo>
                  <a:cubicBezTo>
                    <a:pt x="3534409" y="908050"/>
                    <a:pt x="1332230" y="970280"/>
                    <a:pt x="960119" y="949960"/>
                  </a:cubicBezTo>
                  <a:cubicBezTo>
                    <a:pt x="899159" y="946150"/>
                    <a:pt x="888999" y="944880"/>
                    <a:pt x="854709" y="937260"/>
                  </a:cubicBezTo>
                  <a:cubicBezTo>
                    <a:pt x="820419" y="928370"/>
                    <a:pt x="786129" y="915670"/>
                    <a:pt x="754379" y="899160"/>
                  </a:cubicBezTo>
                  <a:cubicBezTo>
                    <a:pt x="722629" y="882650"/>
                    <a:pt x="693419" y="861060"/>
                    <a:pt x="666749" y="838200"/>
                  </a:cubicBezTo>
                  <a:cubicBezTo>
                    <a:pt x="640079" y="814070"/>
                    <a:pt x="615949" y="787400"/>
                    <a:pt x="595629" y="758190"/>
                  </a:cubicBezTo>
                  <a:cubicBezTo>
                    <a:pt x="575309" y="728980"/>
                    <a:pt x="558799" y="695960"/>
                    <a:pt x="546099" y="662940"/>
                  </a:cubicBezTo>
                  <a:cubicBezTo>
                    <a:pt x="533399" y="629920"/>
                    <a:pt x="524509" y="594360"/>
                    <a:pt x="520699" y="560070"/>
                  </a:cubicBezTo>
                  <a:cubicBezTo>
                    <a:pt x="515619" y="524510"/>
                    <a:pt x="515619" y="487680"/>
                    <a:pt x="520699" y="453390"/>
                  </a:cubicBezTo>
                  <a:cubicBezTo>
                    <a:pt x="524509" y="417830"/>
                    <a:pt x="533399" y="382270"/>
                    <a:pt x="546099" y="349250"/>
                  </a:cubicBezTo>
                  <a:cubicBezTo>
                    <a:pt x="558799" y="316230"/>
                    <a:pt x="575309" y="283210"/>
                    <a:pt x="595629" y="254000"/>
                  </a:cubicBezTo>
                  <a:cubicBezTo>
                    <a:pt x="615949" y="224790"/>
                    <a:pt x="640079" y="198120"/>
                    <a:pt x="666749" y="173990"/>
                  </a:cubicBezTo>
                  <a:cubicBezTo>
                    <a:pt x="693419" y="151130"/>
                    <a:pt x="723899" y="129540"/>
                    <a:pt x="754379" y="113030"/>
                  </a:cubicBezTo>
                  <a:cubicBezTo>
                    <a:pt x="786129" y="96520"/>
                    <a:pt x="820419" y="83820"/>
                    <a:pt x="854709" y="76200"/>
                  </a:cubicBezTo>
                  <a:cubicBezTo>
                    <a:pt x="888999" y="67310"/>
                    <a:pt x="960119" y="62230"/>
                    <a:pt x="960119" y="62230"/>
                  </a:cubicBezTo>
                </a:path>
              </a:pathLst>
            </a:custGeom>
            <a:solidFill>
              <a:srgbClr val="F3DAC2">
                <a:alpha val="72941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503121" y="7800168"/>
            <a:ext cx="2880260" cy="1458132"/>
          </a:xfrm>
          <a:custGeom>
            <a:avLst/>
            <a:gdLst/>
            <a:ahLst/>
            <a:cxnLst/>
            <a:rect r="r" b="b" t="t" l="l"/>
            <a:pathLst>
              <a:path h="1458132" w="2880260">
                <a:moveTo>
                  <a:pt x="0" y="0"/>
                </a:moveTo>
                <a:lnTo>
                  <a:pt x="2880260" y="0"/>
                </a:lnTo>
                <a:lnTo>
                  <a:pt x="2880260" y="1458132"/>
                </a:lnTo>
                <a:lnTo>
                  <a:pt x="0" y="14581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76978">
            <a:off x="681673" y="6706729"/>
            <a:ext cx="694054" cy="954027"/>
          </a:xfrm>
          <a:custGeom>
            <a:avLst/>
            <a:gdLst/>
            <a:ahLst/>
            <a:cxnLst/>
            <a:rect r="r" b="b" t="t" l="l"/>
            <a:pathLst>
              <a:path h="954027" w="694054">
                <a:moveTo>
                  <a:pt x="0" y="0"/>
                </a:moveTo>
                <a:lnTo>
                  <a:pt x="694054" y="0"/>
                </a:lnTo>
                <a:lnTo>
                  <a:pt x="694054" y="954027"/>
                </a:lnTo>
                <a:lnTo>
                  <a:pt x="0" y="9540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748336">
            <a:off x="15467938" y="8411244"/>
            <a:ext cx="694054" cy="954027"/>
          </a:xfrm>
          <a:custGeom>
            <a:avLst/>
            <a:gdLst/>
            <a:ahLst/>
            <a:cxnLst/>
            <a:rect r="r" b="b" t="t" l="l"/>
            <a:pathLst>
              <a:path h="954027" w="694054">
                <a:moveTo>
                  <a:pt x="694054" y="0"/>
                </a:moveTo>
                <a:lnTo>
                  <a:pt x="0" y="0"/>
                </a:lnTo>
                <a:lnTo>
                  <a:pt x="0" y="954026"/>
                </a:lnTo>
                <a:lnTo>
                  <a:pt x="694054" y="954026"/>
                </a:lnTo>
                <a:lnTo>
                  <a:pt x="694054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5031402" y="3199448"/>
            <a:ext cx="2942272" cy="635318"/>
            <a:chOff x="0" y="0"/>
            <a:chExt cx="3923030" cy="84709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8260" y="36830"/>
              <a:ext cx="3826510" cy="760730"/>
            </a:xfrm>
            <a:custGeom>
              <a:avLst/>
              <a:gdLst/>
              <a:ahLst/>
              <a:cxnLst/>
              <a:rect r="r" b="b" t="t" l="l"/>
              <a:pathLst>
                <a:path h="760730" w="3826510">
                  <a:moveTo>
                    <a:pt x="39370" y="617220"/>
                  </a:moveTo>
                  <a:cubicBezTo>
                    <a:pt x="285750" y="495300"/>
                    <a:pt x="351790" y="488950"/>
                    <a:pt x="429260" y="481330"/>
                  </a:cubicBezTo>
                  <a:cubicBezTo>
                    <a:pt x="520700" y="472440"/>
                    <a:pt x="642620" y="469900"/>
                    <a:pt x="734060" y="478790"/>
                  </a:cubicBezTo>
                  <a:cubicBezTo>
                    <a:pt x="810260" y="486410"/>
                    <a:pt x="867410" y="514350"/>
                    <a:pt x="942340" y="523240"/>
                  </a:cubicBezTo>
                  <a:cubicBezTo>
                    <a:pt x="1024890" y="533400"/>
                    <a:pt x="1140460" y="539750"/>
                    <a:pt x="1209040" y="532130"/>
                  </a:cubicBezTo>
                  <a:cubicBezTo>
                    <a:pt x="1252220" y="528320"/>
                    <a:pt x="1271270" y="521970"/>
                    <a:pt x="1314450" y="506730"/>
                  </a:cubicBezTo>
                  <a:cubicBezTo>
                    <a:pt x="1385570" y="482600"/>
                    <a:pt x="1516380" y="407670"/>
                    <a:pt x="1588770" y="386080"/>
                  </a:cubicBezTo>
                  <a:cubicBezTo>
                    <a:pt x="1633220" y="372110"/>
                    <a:pt x="1664970" y="370840"/>
                    <a:pt x="1700530" y="367030"/>
                  </a:cubicBezTo>
                  <a:cubicBezTo>
                    <a:pt x="1732280" y="361950"/>
                    <a:pt x="1747520" y="359410"/>
                    <a:pt x="1791970" y="359410"/>
                  </a:cubicBezTo>
                  <a:cubicBezTo>
                    <a:pt x="1908810" y="358140"/>
                    <a:pt x="2305050" y="421640"/>
                    <a:pt x="2429510" y="406400"/>
                  </a:cubicBezTo>
                  <a:cubicBezTo>
                    <a:pt x="2482850" y="398780"/>
                    <a:pt x="2494280" y="387350"/>
                    <a:pt x="2542540" y="368300"/>
                  </a:cubicBezTo>
                  <a:cubicBezTo>
                    <a:pt x="2632710" y="330200"/>
                    <a:pt x="2816860" y="212090"/>
                    <a:pt x="2923540" y="182880"/>
                  </a:cubicBezTo>
                  <a:cubicBezTo>
                    <a:pt x="2994660" y="163830"/>
                    <a:pt x="3036570" y="184150"/>
                    <a:pt x="3108960" y="168910"/>
                  </a:cubicBezTo>
                  <a:cubicBezTo>
                    <a:pt x="3215640" y="146050"/>
                    <a:pt x="3376930" y="48260"/>
                    <a:pt x="3496310" y="24130"/>
                  </a:cubicBezTo>
                  <a:cubicBezTo>
                    <a:pt x="3594100" y="5080"/>
                    <a:pt x="3722370" y="0"/>
                    <a:pt x="3770630" y="16510"/>
                  </a:cubicBezTo>
                  <a:cubicBezTo>
                    <a:pt x="3792220" y="22860"/>
                    <a:pt x="3801110" y="33020"/>
                    <a:pt x="3810000" y="45720"/>
                  </a:cubicBezTo>
                  <a:cubicBezTo>
                    <a:pt x="3818890" y="58420"/>
                    <a:pt x="3825240" y="76200"/>
                    <a:pt x="3823970" y="92710"/>
                  </a:cubicBezTo>
                  <a:cubicBezTo>
                    <a:pt x="3820160" y="113030"/>
                    <a:pt x="3804920" y="143510"/>
                    <a:pt x="3785870" y="154940"/>
                  </a:cubicBezTo>
                  <a:cubicBezTo>
                    <a:pt x="3768090" y="165100"/>
                    <a:pt x="3733800" y="165100"/>
                    <a:pt x="3714750" y="158750"/>
                  </a:cubicBezTo>
                  <a:cubicBezTo>
                    <a:pt x="3699510" y="152400"/>
                    <a:pt x="3686810" y="138430"/>
                    <a:pt x="3679190" y="124460"/>
                  </a:cubicBezTo>
                  <a:cubicBezTo>
                    <a:pt x="3671570" y="111760"/>
                    <a:pt x="3666490" y="92710"/>
                    <a:pt x="3671570" y="76200"/>
                  </a:cubicBezTo>
                  <a:cubicBezTo>
                    <a:pt x="3675380" y="57150"/>
                    <a:pt x="3696970" y="29210"/>
                    <a:pt x="3714750" y="19050"/>
                  </a:cubicBezTo>
                  <a:cubicBezTo>
                    <a:pt x="3728720" y="11430"/>
                    <a:pt x="3747770" y="8890"/>
                    <a:pt x="3763010" y="13970"/>
                  </a:cubicBezTo>
                  <a:cubicBezTo>
                    <a:pt x="3782060" y="19050"/>
                    <a:pt x="3810000" y="40640"/>
                    <a:pt x="3817620" y="60960"/>
                  </a:cubicBezTo>
                  <a:cubicBezTo>
                    <a:pt x="3826510" y="80010"/>
                    <a:pt x="3820160" y="114300"/>
                    <a:pt x="3810000" y="132080"/>
                  </a:cubicBezTo>
                  <a:cubicBezTo>
                    <a:pt x="3802380" y="146050"/>
                    <a:pt x="3792220" y="154940"/>
                    <a:pt x="3771900" y="161290"/>
                  </a:cubicBezTo>
                  <a:cubicBezTo>
                    <a:pt x="3726180" y="177800"/>
                    <a:pt x="3618230" y="148590"/>
                    <a:pt x="3528060" y="165100"/>
                  </a:cubicBezTo>
                  <a:cubicBezTo>
                    <a:pt x="3404870" y="187960"/>
                    <a:pt x="3219450" y="297180"/>
                    <a:pt x="3108960" y="318770"/>
                  </a:cubicBezTo>
                  <a:cubicBezTo>
                    <a:pt x="3041650" y="332740"/>
                    <a:pt x="3003550" y="311150"/>
                    <a:pt x="2937510" y="326390"/>
                  </a:cubicBezTo>
                  <a:cubicBezTo>
                    <a:pt x="2838450" y="351790"/>
                    <a:pt x="2678430" y="457200"/>
                    <a:pt x="2583180" y="494030"/>
                  </a:cubicBezTo>
                  <a:cubicBezTo>
                    <a:pt x="2522220" y="518160"/>
                    <a:pt x="2500630" y="533400"/>
                    <a:pt x="2429510" y="542290"/>
                  </a:cubicBezTo>
                  <a:cubicBezTo>
                    <a:pt x="2279650" y="561340"/>
                    <a:pt x="1841500" y="500380"/>
                    <a:pt x="1722120" y="505460"/>
                  </a:cubicBezTo>
                  <a:cubicBezTo>
                    <a:pt x="1681480" y="506730"/>
                    <a:pt x="1675130" y="506730"/>
                    <a:pt x="1640840" y="515620"/>
                  </a:cubicBezTo>
                  <a:cubicBezTo>
                    <a:pt x="1572260" y="534670"/>
                    <a:pt x="1427480" y="617220"/>
                    <a:pt x="1347470" y="643890"/>
                  </a:cubicBezTo>
                  <a:cubicBezTo>
                    <a:pt x="1292860" y="661670"/>
                    <a:pt x="1263650" y="671830"/>
                    <a:pt x="1207770" y="676910"/>
                  </a:cubicBezTo>
                  <a:cubicBezTo>
                    <a:pt x="1130300" y="685800"/>
                    <a:pt x="1008380" y="679450"/>
                    <a:pt x="923290" y="669290"/>
                  </a:cubicBezTo>
                  <a:cubicBezTo>
                    <a:pt x="853440" y="661670"/>
                    <a:pt x="805180" y="636270"/>
                    <a:pt x="732790" y="629920"/>
                  </a:cubicBezTo>
                  <a:cubicBezTo>
                    <a:pt x="637540" y="619760"/>
                    <a:pt x="482600" y="627380"/>
                    <a:pt x="401320" y="633730"/>
                  </a:cubicBezTo>
                  <a:cubicBezTo>
                    <a:pt x="354330" y="636270"/>
                    <a:pt x="331470" y="635000"/>
                    <a:pt x="289560" y="648970"/>
                  </a:cubicBezTo>
                  <a:cubicBezTo>
                    <a:pt x="228600" y="668020"/>
                    <a:pt x="127000" y="755650"/>
                    <a:pt x="80010" y="759460"/>
                  </a:cubicBezTo>
                  <a:cubicBezTo>
                    <a:pt x="57150" y="760730"/>
                    <a:pt x="41910" y="751840"/>
                    <a:pt x="29210" y="741680"/>
                  </a:cubicBezTo>
                  <a:cubicBezTo>
                    <a:pt x="16510" y="731520"/>
                    <a:pt x="5080" y="709930"/>
                    <a:pt x="2540" y="694690"/>
                  </a:cubicBezTo>
                  <a:cubicBezTo>
                    <a:pt x="0" y="683260"/>
                    <a:pt x="0" y="670560"/>
                    <a:pt x="5080" y="659130"/>
                  </a:cubicBezTo>
                  <a:cubicBezTo>
                    <a:pt x="11430" y="645160"/>
                    <a:pt x="39370" y="617220"/>
                    <a:pt x="39370" y="61722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2730162" y="2368867"/>
            <a:ext cx="664845" cy="200025"/>
            <a:chOff x="0" y="0"/>
            <a:chExt cx="886460" cy="2667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8260" y="35560"/>
              <a:ext cx="788670" cy="181610"/>
            </a:xfrm>
            <a:custGeom>
              <a:avLst/>
              <a:gdLst/>
              <a:ahLst/>
              <a:cxnLst/>
              <a:rect r="r" b="b" t="t" l="l"/>
              <a:pathLst>
                <a:path h="181610" w="788670">
                  <a:moveTo>
                    <a:pt x="716280" y="157480"/>
                  </a:moveTo>
                  <a:cubicBezTo>
                    <a:pt x="106680" y="158750"/>
                    <a:pt x="92710" y="179070"/>
                    <a:pt x="72390" y="179070"/>
                  </a:cubicBezTo>
                  <a:cubicBezTo>
                    <a:pt x="55880" y="180340"/>
                    <a:pt x="41910" y="176530"/>
                    <a:pt x="30480" y="166370"/>
                  </a:cubicBezTo>
                  <a:cubicBezTo>
                    <a:pt x="17780" y="154940"/>
                    <a:pt x="3810" y="127000"/>
                    <a:pt x="2540" y="110490"/>
                  </a:cubicBezTo>
                  <a:cubicBezTo>
                    <a:pt x="2540" y="95250"/>
                    <a:pt x="8890" y="80010"/>
                    <a:pt x="17780" y="69850"/>
                  </a:cubicBezTo>
                  <a:cubicBezTo>
                    <a:pt x="26670" y="59690"/>
                    <a:pt x="39370" y="49530"/>
                    <a:pt x="54610" y="46990"/>
                  </a:cubicBezTo>
                  <a:cubicBezTo>
                    <a:pt x="71120" y="44450"/>
                    <a:pt x="101600" y="52070"/>
                    <a:pt x="115570" y="62230"/>
                  </a:cubicBezTo>
                  <a:cubicBezTo>
                    <a:pt x="127000" y="71120"/>
                    <a:pt x="133350" y="86360"/>
                    <a:pt x="135890" y="100330"/>
                  </a:cubicBezTo>
                  <a:cubicBezTo>
                    <a:pt x="138430" y="113030"/>
                    <a:pt x="137160" y="129540"/>
                    <a:pt x="130810" y="142240"/>
                  </a:cubicBezTo>
                  <a:cubicBezTo>
                    <a:pt x="120650" y="157480"/>
                    <a:pt x="97790" y="176530"/>
                    <a:pt x="78740" y="179070"/>
                  </a:cubicBezTo>
                  <a:cubicBezTo>
                    <a:pt x="60960" y="181610"/>
                    <a:pt x="31750" y="170180"/>
                    <a:pt x="20320" y="157480"/>
                  </a:cubicBezTo>
                  <a:cubicBezTo>
                    <a:pt x="7620" y="143510"/>
                    <a:pt x="0" y="114300"/>
                    <a:pt x="5080" y="95250"/>
                  </a:cubicBezTo>
                  <a:cubicBezTo>
                    <a:pt x="10160" y="77470"/>
                    <a:pt x="27940" y="60960"/>
                    <a:pt x="46990" y="49530"/>
                  </a:cubicBezTo>
                  <a:cubicBezTo>
                    <a:pt x="71120" y="34290"/>
                    <a:pt x="95250" y="27940"/>
                    <a:pt x="139700" y="20320"/>
                  </a:cubicBezTo>
                  <a:cubicBezTo>
                    <a:pt x="248920" y="3810"/>
                    <a:pt x="631190" y="0"/>
                    <a:pt x="716280" y="15240"/>
                  </a:cubicBezTo>
                  <a:cubicBezTo>
                    <a:pt x="741680" y="19050"/>
                    <a:pt x="751840" y="21590"/>
                    <a:pt x="763270" y="33020"/>
                  </a:cubicBezTo>
                  <a:cubicBezTo>
                    <a:pt x="777240" y="45720"/>
                    <a:pt x="788670" y="76200"/>
                    <a:pt x="787400" y="95250"/>
                  </a:cubicBezTo>
                  <a:cubicBezTo>
                    <a:pt x="786130" y="111760"/>
                    <a:pt x="775970" y="129540"/>
                    <a:pt x="763270" y="139700"/>
                  </a:cubicBezTo>
                  <a:cubicBezTo>
                    <a:pt x="751840" y="151130"/>
                    <a:pt x="716280" y="157480"/>
                    <a:pt x="716280" y="15748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13054012" y="2695575"/>
            <a:ext cx="306705" cy="343853"/>
            <a:chOff x="0" y="0"/>
            <a:chExt cx="408940" cy="45847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9530" y="48260"/>
              <a:ext cx="307340" cy="361950"/>
            </a:xfrm>
            <a:custGeom>
              <a:avLst/>
              <a:gdLst/>
              <a:ahLst/>
              <a:cxnLst/>
              <a:rect r="r" b="b" t="t" l="l"/>
              <a:pathLst>
                <a:path h="361950" w="307340">
                  <a:moveTo>
                    <a:pt x="289560" y="125730"/>
                  </a:moveTo>
                  <a:cubicBezTo>
                    <a:pt x="90170" y="361950"/>
                    <a:pt x="74930" y="360680"/>
                    <a:pt x="59690" y="356870"/>
                  </a:cubicBezTo>
                  <a:cubicBezTo>
                    <a:pt x="45720" y="354330"/>
                    <a:pt x="29210" y="344170"/>
                    <a:pt x="19050" y="332740"/>
                  </a:cubicBezTo>
                  <a:cubicBezTo>
                    <a:pt x="8890" y="321310"/>
                    <a:pt x="1270" y="304800"/>
                    <a:pt x="1270" y="288290"/>
                  </a:cubicBezTo>
                  <a:cubicBezTo>
                    <a:pt x="1270" y="269240"/>
                    <a:pt x="13970" y="236220"/>
                    <a:pt x="30480" y="224790"/>
                  </a:cubicBezTo>
                  <a:cubicBezTo>
                    <a:pt x="46990" y="212090"/>
                    <a:pt x="81280" y="208280"/>
                    <a:pt x="100330" y="213360"/>
                  </a:cubicBezTo>
                  <a:cubicBezTo>
                    <a:pt x="115570" y="217170"/>
                    <a:pt x="129540" y="229870"/>
                    <a:pt x="138430" y="241300"/>
                  </a:cubicBezTo>
                  <a:cubicBezTo>
                    <a:pt x="147320" y="254000"/>
                    <a:pt x="153670" y="271780"/>
                    <a:pt x="151130" y="288290"/>
                  </a:cubicBezTo>
                  <a:cubicBezTo>
                    <a:pt x="148590" y="307340"/>
                    <a:pt x="130810" y="336550"/>
                    <a:pt x="115570" y="347980"/>
                  </a:cubicBezTo>
                  <a:cubicBezTo>
                    <a:pt x="101600" y="358140"/>
                    <a:pt x="83820" y="360680"/>
                    <a:pt x="68580" y="359410"/>
                  </a:cubicBezTo>
                  <a:cubicBezTo>
                    <a:pt x="53340" y="356870"/>
                    <a:pt x="35560" y="349250"/>
                    <a:pt x="24130" y="339090"/>
                  </a:cubicBezTo>
                  <a:cubicBezTo>
                    <a:pt x="13970" y="327660"/>
                    <a:pt x="5080" y="311150"/>
                    <a:pt x="2540" y="295910"/>
                  </a:cubicBezTo>
                  <a:cubicBezTo>
                    <a:pt x="0" y="281940"/>
                    <a:pt x="1270" y="269240"/>
                    <a:pt x="10160" y="248920"/>
                  </a:cubicBezTo>
                  <a:cubicBezTo>
                    <a:pt x="30480" y="200660"/>
                    <a:pt x="132080" y="64770"/>
                    <a:pt x="172720" y="29210"/>
                  </a:cubicBezTo>
                  <a:cubicBezTo>
                    <a:pt x="191770" y="12700"/>
                    <a:pt x="203200" y="3810"/>
                    <a:pt x="219710" y="2540"/>
                  </a:cubicBezTo>
                  <a:cubicBezTo>
                    <a:pt x="240030" y="0"/>
                    <a:pt x="271780" y="11430"/>
                    <a:pt x="287020" y="25400"/>
                  </a:cubicBezTo>
                  <a:cubicBezTo>
                    <a:pt x="299720" y="36830"/>
                    <a:pt x="307340" y="58420"/>
                    <a:pt x="307340" y="74930"/>
                  </a:cubicBezTo>
                  <a:cubicBezTo>
                    <a:pt x="307340" y="91440"/>
                    <a:pt x="289560" y="125730"/>
                    <a:pt x="289560" y="12573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13091160" y="2073592"/>
            <a:ext cx="366712" cy="326708"/>
            <a:chOff x="0" y="0"/>
            <a:chExt cx="488950" cy="43561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49530" y="49530"/>
              <a:ext cx="388620" cy="337820"/>
            </a:xfrm>
            <a:custGeom>
              <a:avLst/>
              <a:gdLst/>
              <a:ahLst/>
              <a:cxnLst/>
              <a:rect r="r" b="b" t="t" l="l"/>
              <a:pathLst>
                <a:path h="337820" w="388620">
                  <a:moveTo>
                    <a:pt x="271780" y="325120"/>
                  </a:moveTo>
                  <a:cubicBezTo>
                    <a:pt x="85090" y="191770"/>
                    <a:pt x="27940" y="147320"/>
                    <a:pt x="10160" y="115570"/>
                  </a:cubicBezTo>
                  <a:cubicBezTo>
                    <a:pt x="1270" y="97790"/>
                    <a:pt x="0" y="82550"/>
                    <a:pt x="2540" y="66040"/>
                  </a:cubicBezTo>
                  <a:cubicBezTo>
                    <a:pt x="5080" y="50800"/>
                    <a:pt x="13970" y="33020"/>
                    <a:pt x="25400" y="22860"/>
                  </a:cubicBezTo>
                  <a:cubicBezTo>
                    <a:pt x="35560" y="11430"/>
                    <a:pt x="53340" y="3810"/>
                    <a:pt x="69850" y="1270"/>
                  </a:cubicBezTo>
                  <a:cubicBezTo>
                    <a:pt x="85090" y="0"/>
                    <a:pt x="104140" y="2540"/>
                    <a:pt x="118110" y="11430"/>
                  </a:cubicBezTo>
                  <a:cubicBezTo>
                    <a:pt x="134620" y="22860"/>
                    <a:pt x="154940" y="52070"/>
                    <a:pt x="156210" y="73660"/>
                  </a:cubicBezTo>
                  <a:cubicBezTo>
                    <a:pt x="157480" y="95250"/>
                    <a:pt x="143510" y="127000"/>
                    <a:pt x="125730" y="139700"/>
                  </a:cubicBezTo>
                  <a:cubicBezTo>
                    <a:pt x="109220" y="152400"/>
                    <a:pt x="73660" y="156210"/>
                    <a:pt x="54610" y="152400"/>
                  </a:cubicBezTo>
                  <a:cubicBezTo>
                    <a:pt x="38100" y="148590"/>
                    <a:pt x="24130" y="135890"/>
                    <a:pt x="15240" y="121920"/>
                  </a:cubicBezTo>
                  <a:cubicBezTo>
                    <a:pt x="6350" y="109220"/>
                    <a:pt x="0" y="90170"/>
                    <a:pt x="1270" y="74930"/>
                  </a:cubicBezTo>
                  <a:cubicBezTo>
                    <a:pt x="2540" y="59690"/>
                    <a:pt x="7620" y="40640"/>
                    <a:pt x="19050" y="29210"/>
                  </a:cubicBezTo>
                  <a:cubicBezTo>
                    <a:pt x="33020" y="13970"/>
                    <a:pt x="66040" y="1270"/>
                    <a:pt x="86360" y="1270"/>
                  </a:cubicBezTo>
                  <a:cubicBezTo>
                    <a:pt x="102870" y="1270"/>
                    <a:pt x="113030" y="10160"/>
                    <a:pt x="130810" y="21590"/>
                  </a:cubicBezTo>
                  <a:cubicBezTo>
                    <a:pt x="167640" y="44450"/>
                    <a:pt x="232410" y="116840"/>
                    <a:pt x="275590" y="149860"/>
                  </a:cubicBezTo>
                  <a:cubicBezTo>
                    <a:pt x="308610" y="172720"/>
                    <a:pt x="346710" y="184150"/>
                    <a:pt x="365760" y="204470"/>
                  </a:cubicBezTo>
                  <a:cubicBezTo>
                    <a:pt x="378460" y="219710"/>
                    <a:pt x="387350" y="237490"/>
                    <a:pt x="387350" y="254000"/>
                  </a:cubicBezTo>
                  <a:cubicBezTo>
                    <a:pt x="388620" y="271780"/>
                    <a:pt x="382270" y="293370"/>
                    <a:pt x="372110" y="306070"/>
                  </a:cubicBezTo>
                  <a:cubicBezTo>
                    <a:pt x="361950" y="320040"/>
                    <a:pt x="341630" y="331470"/>
                    <a:pt x="325120" y="335280"/>
                  </a:cubicBezTo>
                  <a:cubicBezTo>
                    <a:pt x="308610" y="337820"/>
                    <a:pt x="271780" y="325120"/>
                    <a:pt x="271780" y="32512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16212502" y="5991225"/>
            <a:ext cx="1739265" cy="480060"/>
            <a:chOff x="0" y="0"/>
            <a:chExt cx="2319020" cy="64008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49530" y="49530"/>
              <a:ext cx="2219960" cy="552450"/>
            </a:xfrm>
            <a:custGeom>
              <a:avLst/>
              <a:gdLst/>
              <a:ahLst/>
              <a:cxnLst/>
              <a:rect r="r" b="b" t="t" l="l"/>
              <a:pathLst>
                <a:path h="552450" w="2219960">
                  <a:moveTo>
                    <a:pt x="66040" y="309880"/>
                  </a:moveTo>
                  <a:cubicBezTo>
                    <a:pt x="599440" y="262890"/>
                    <a:pt x="632460" y="279400"/>
                    <a:pt x="675640" y="297180"/>
                  </a:cubicBezTo>
                  <a:cubicBezTo>
                    <a:pt x="720090" y="316230"/>
                    <a:pt x="760730" y="355600"/>
                    <a:pt x="803910" y="369570"/>
                  </a:cubicBezTo>
                  <a:cubicBezTo>
                    <a:pt x="839470" y="381000"/>
                    <a:pt x="859790" y="378460"/>
                    <a:pt x="911860" y="382270"/>
                  </a:cubicBezTo>
                  <a:cubicBezTo>
                    <a:pt x="1052830" y="391160"/>
                    <a:pt x="1521460" y="422910"/>
                    <a:pt x="1680210" y="392430"/>
                  </a:cubicBezTo>
                  <a:cubicBezTo>
                    <a:pt x="1756410" y="378460"/>
                    <a:pt x="1794510" y="358140"/>
                    <a:pt x="1842770" y="327660"/>
                  </a:cubicBezTo>
                  <a:cubicBezTo>
                    <a:pt x="1888490" y="298450"/>
                    <a:pt x="1924050" y="260350"/>
                    <a:pt x="1960880" y="215900"/>
                  </a:cubicBezTo>
                  <a:cubicBezTo>
                    <a:pt x="2006600" y="162560"/>
                    <a:pt x="2048510" y="59690"/>
                    <a:pt x="2089150" y="26670"/>
                  </a:cubicBezTo>
                  <a:cubicBezTo>
                    <a:pt x="2110740" y="8890"/>
                    <a:pt x="2133600" y="0"/>
                    <a:pt x="2152650" y="1270"/>
                  </a:cubicBezTo>
                  <a:cubicBezTo>
                    <a:pt x="2172970" y="3810"/>
                    <a:pt x="2199640" y="25400"/>
                    <a:pt x="2209800" y="40640"/>
                  </a:cubicBezTo>
                  <a:cubicBezTo>
                    <a:pt x="2218690" y="54610"/>
                    <a:pt x="2219960" y="72390"/>
                    <a:pt x="2217420" y="87630"/>
                  </a:cubicBezTo>
                  <a:cubicBezTo>
                    <a:pt x="2214880" y="101600"/>
                    <a:pt x="2207260" y="119380"/>
                    <a:pt x="2194560" y="129540"/>
                  </a:cubicBezTo>
                  <a:cubicBezTo>
                    <a:pt x="2180590" y="140970"/>
                    <a:pt x="2148840" y="151130"/>
                    <a:pt x="2128520" y="147320"/>
                  </a:cubicBezTo>
                  <a:cubicBezTo>
                    <a:pt x="2108200" y="142240"/>
                    <a:pt x="2084070" y="120650"/>
                    <a:pt x="2076450" y="101600"/>
                  </a:cubicBezTo>
                  <a:cubicBezTo>
                    <a:pt x="2068830" y="82550"/>
                    <a:pt x="2072640" y="49530"/>
                    <a:pt x="2084070" y="33020"/>
                  </a:cubicBezTo>
                  <a:cubicBezTo>
                    <a:pt x="2095500" y="16510"/>
                    <a:pt x="2124710" y="1270"/>
                    <a:pt x="2145030" y="1270"/>
                  </a:cubicBezTo>
                  <a:cubicBezTo>
                    <a:pt x="2165350" y="1270"/>
                    <a:pt x="2194560" y="17780"/>
                    <a:pt x="2205990" y="34290"/>
                  </a:cubicBezTo>
                  <a:cubicBezTo>
                    <a:pt x="2217420" y="50800"/>
                    <a:pt x="2219960" y="74930"/>
                    <a:pt x="2213610" y="102870"/>
                  </a:cubicBezTo>
                  <a:cubicBezTo>
                    <a:pt x="2199640" y="154940"/>
                    <a:pt x="2109470" y="256540"/>
                    <a:pt x="2065020" y="311150"/>
                  </a:cubicBezTo>
                  <a:cubicBezTo>
                    <a:pt x="2034540" y="347980"/>
                    <a:pt x="2010410" y="375920"/>
                    <a:pt x="1981200" y="400050"/>
                  </a:cubicBezTo>
                  <a:cubicBezTo>
                    <a:pt x="1955800" y="421640"/>
                    <a:pt x="1931670" y="436880"/>
                    <a:pt x="1902460" y="453390"/>
                  </a:cubicBezTo>
                  <a:cubicBezTo>
                    <a:pt x="1871980" y="471170"/>
                    <a:pt x="1838960" y="487680"/>
                    <a:pt x="1803400" y="500380"/>
                  </a:cubicBezTo>
                  <a:cubicBezTo>
                    <a:pt x="1765300" y="514350"/>
                    <a:pt x="1741170" y="524510"/>
                    <a:pt x="1681480" y="532130"/>
                  </a:cubicBezTo>
                  <a:cubicBezTo>
                    <a:pt x="1535430" y="552450"/>
                    <a:pt x="1057910" y="547370"/>
                    <a:pt x="904240" y="538480"/>
                  </a:cubicBezTo>
                  <a:cubicBezTo>
                    <a:pt x="839470" y="534670"/>
                    <a:pt x="814070" y="537210"/>
                    <a:pt x="767080" y="520700"/>
                  </a:cubicBezTo>
                  <a:cubicBezTo>
                    <a:pt x="707390" y="500380"/>
                    <a:pt x="650240" y="426720"/>
                    <a:pt x="581660" y="408940"/>
                  </a:cubicBezTo>
                  <a:cubicBezTo>
                    <a:pt x="510540" y="391160"/>
                    <a:pt x="429260" y="411480"/>
                    <a:pt x="347980" y="420370"/>
                  </a:cubicBezTo>
                  <a:cubicBezTo>
                    <a:pt x="259080" y="429260"/>
                    <a:pt x="123190" y="469900"/>
                    <a:pt x="69850" y="461010"/>
                  </a:cubicBezTo>
                  <a:cubicBezTo>
                    <a:pt x="45720" y="457200"/>
                    <a:pt x="33020" y="449580"/>
                    <a:pt x="21590" y="436880"/>
                  </a:cubicBezTo>
                  <a:cubicBezTo>
                    <a:pt x="10160" y="424180"/>
                    <a:pt x="1270" y="403860"/>
                    <a:pt x="1270" y="387350"/>
                  </a:cubicBezTo>
                  <a:cubicBezTo>
                    <a:pt x="0" y="369570"/>
                    <a:pt x="7620" y="347980"/>
                    <a:pt x="19050" y="335280"/>
                  </a:cubicBezTo>
                  <a:cubicBezTo>
                    <a:pt x="30480" y="322580"/>
                    <a:pt x="66040" y="309880"/>
                    <a:pt x="66040" y="30988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9523095" y="871538"/>
            <a:ext cx="370522" cy="948690"/>
            <a:chOff x="0" y="0"/>
            <a:chExt cx="494030" cy="126492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38100" y="48260"/>
              <a:ext cx="411480" cy="1172210"/>
            </a:xfrm>
            <a:custGeom>
              <a:avLst/>
              <a:gdLst/>
              <a:ahLst/>
              <a:cxnLst/>
              <a:rect r="r" b="b" t="t" l="l"/>
              <a:pathLst>
                <a:path h="1172210" w="411480">
                  <a:moveTo>
                    <a:pt x="265430" y="115570"/>
                  </a:moveTo>
                  <a:cubicBezTo>
                    <a:pt x="165100" y="401320"/>
                    <a:pt x="158750" y="566420"/>
                    <a:pt x="172720" y="637540"/>
                  </a:cubicBezTo>
                  <a:cubicBezTo>
                    <a:pt x="179070" y="673100"/>
                    <a:pt x="198120" y="687070"/>
                    <a:pt x="205740" y="716280"/>
                  </a:cubicBezTo>
                  <a:cubicBezTo>
                    <a:pt x="214630" y="746760"/>
                    <a:pt x="212090" y="783590"/>
                    <a:pt x="222250" y="815340"/>
                  </a:cubicBezTo>
                  <a:cubicBezTo>
                    <a:pt x="233680" y="847090"/>
                    <a:pt x="246380" y="875030"/>
                    <a:pt x="269240" y="909320"/>
                  </a:cubicBezTo>
                  <a:cubicBezTo>
                    <a:pt x="300990" y="955040"/>
                    <a:pt x="388620" y="1021080"/>
                    <a:pt x="403860" y="1061720"/>
                  </a:cubicBezTo>
                  <a:cubicBezTo>
                    <a:pt x="411480" y="1082040"/>
                    <a:pt x="408940" y="1098550"/>
                    <a:pt x="403860" y="1115060"/>
                  </a:cubicBezTo>
                  <a:cubicBezTo>
                    <a:pt x="398780" y="1131570"/>
                    <a:pt x="387350" y="1148080"/>
                    <a:pt x="372110" y="1156970"/>
                  </a:cubicBezTo>
                  <a:cubicBezTo>
                    <a:pt x="353060" y="1168400"/>
                    <a:pt x="314960" y="1172210"/>
                    <a:pt x="293370" y="1165860"/>
                  </a:cubicBezTo>
                  <a:cubicBezTo>
                    <a:pt x="276860" y="1159510"/>
                    <a:pt x="261620" y="1145540"/>
                    <a:pt x="252730" y="1130300"/>
                  </a:cubicBezTo>
                  <a:cubicBezTo>
                    <a:pt x="245110" y="1116330"/>
                    <a:pt x="240030" y="1096010"/>
                    <a:pt x="242570" y="1078230"/>
                  </a:cubicBezTo>
                  <a:cubicBezTo>
                    <a:pt x="243840" y="1061720"/>
                    <a:pt x="251460" y="1042670"/>
                    <a:pt x="264160" y="1029970"/>
                  </a:cubicBezTo>
                  <a:cubicBezTo>
                    <a:pt x="280670" y="1016000"/>
                    <a:pt x="316230" y="1002030"/>
                    <a:pt x="339090" y="1005840"/>
                  </a:cubicBezTo>
                  <a:cubicBezTo>
                    <a:pt x="361950" y="1009650"/>
                    <a:pt x="391160" y="1032510"/>
                    <a:pt x="401320" y="1052830"/>
                  </a:cubicBezTo>
                  <a:cubicBezTo>
                    <a:pt x="410210" y="1074420"/>
                    <a:pt x="406400" y="1112520"/>
                    <a:pt x="396240" y="1131570"/>
                  </a:cubicBezTo>
                  <a:cubicBezTo>
                    <a:pt x="388620" y="1146810"/>
                    <a:pt x="372110" y="1160780"/>
                    <a:pt x="355600" y="1165860"/>
                  </a:cubicBezTo>
                  <a:cubicBezTo>
                    <a:pt x="335280" y="1172210"/>
                    <a:pt x="304800" y="1170940"/>
                    <a:pt x="278130" y="1156970"/>
                  </a:cubicBezTo>
                  <a:cubicBezTo>
                    <a:pt x="233680" y="1134110"/>
                    <a:pt x="168910" y="1051560"/>
                    <a:pt x="135890" y="1002030"/>
                  </a:cubicBezTo>
                  <a:cubicBezTo>
                    <a:pt x="110490" y="963930"/>
                    <a:pt x="101600" y="937260"/>
                    <a:pt x="83820" y="892810"/>
                  </a:cubicBezTo>
                  <a:cubicBezTo>
                    <a:pt x="59690" y="826770"/>
                    <a:pt x="24130" y="734060"/>
                    <a:pt x="12700" y="642620"/>
                  </a:cubicBezTo>
                  <a:cubicBezTo>
                    <a:pt x="0" y="534670"/>
                    <a:pt x="7620" y="381000"/>
                    <a:pt x="27940" y="284480"/>
                  </a:cubicBezTo>
                  <a:cubicBezTo>
                    <a:pt x="41910" y="212090"/>
                    <a:pt x="74930" y="151130"/>
                    <a:pt x="96520" y="105410"/>
                  </a:cubicBezTo>
                  <a:cubicBezTo>
                    <a:pt x="110490" y="73660"/>
                    <a:pt x="116840" y="46990"/>
                    <a:pt x="135890" y="29210"/>
                  </a:cubicBezTo>
                  <a:cubicBezTo>
                    <a:pt x="153670" y="13970"/>
                    <a:pt x="182880" y="0"/>
                    <a:pt x="203200" y="2540"/>
                  </a:cubicBezTo>
                  <a:cubicBezTo>
                    <a:pt x="224790" y="5080"/>
                    <a:pt x="254000" y="24130"/>
                    <a:pt x="264160" y="43180"/>
                  </a:cubicBezTo>
                  <a:cubicBezTo>
                    <a:pt x="274320" y="60960"/>
                    <a:pt x="265430" y="115570"/>
                    <a:pt x="265430" y="11557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6621889" y="4084161"/>
            <a:ext cx="1433512" cy="519112"/>
            <a:chOff x="0" y="0"/>
            <a:chExt cx="1911350" cy="69215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6990" y="49530"/>
              <a:ext cx="1816100" cy="593090"/>
            </a:xfrm>
            <a:custGeom>
              <a:avLst/>
              <a:gdLst/>
              <a:ahLst/>
              <a:cxnLst/>
              <a:rect r="r" b="b" t="t" l="l"/>
              <a:pathLst>
                <a:path h="593090" w="1816100">
                  <a:moveTo>
                    <a:pt x="1755140" y="215900"/>
                  </a:moveTo>
                  <a:cubicBezTo>
                    <a:pt x="1343660" y="464820"/>
                    <a:pt x="1257300" y="514350"/>
                    <a:pt x="1188720" y="541020"/>
                  </a:cubicBezTo>
                  <a:cubicBezTo>
                    <a:pt x="1141730" y="560070"/>
                    <a:pt x="1112520" y="567690"/>
                    <a:pt x="1064260" y="576580"/>
                  </a:cubicBezTo>
                  <a:cubicBezTo>
                    <a:pt x="999490" y="588010"/>
                    <a:pt x="920750" y="589280"/>
                    <a:pt x="831850" y="590550"/>
                  </a:cubicBezTo>
                  <a:cubicBezTo>
                    <a:pt x="712470" y="591820"/>
                    <a:pt x="543560" y="593090"/>
                    <a:pt x="411480" y="577850"/>
                  </a:cubicBezTo>
                  <a:cubicBezTo>
                    <a:pt x="292100" y="563880"/>
                    <a:pt x="137160" y="542290"/>
                    <a:pt x="73660" y="510540"/>
                  </a:cubicBezTo>
                  <a:cubicBezTo>
                    <a:pt x="44450" y="495300"/>
                    <a:pt x="29210" y="478790"/>
                    <a:pt x="17780" y="458470"/>
                  </a:cubicBezTo>
                  <a:cubicBezTo>
                    <a:pt x="5080" y="436880"/>
                    <a:pt x="0" y="406400"/>
                    <a:pt x="3810" y="382270"/>
                  </a:cubicBezTo>
                  <a:cubicBezTo>
                    <a:pt x="7620" y="358140"/>
                    <a:pt x="25400" y="328930"/>
                    <a:pt x="38100" y="313690"/>
                  </a:cubicBezTo>
                  <a:cubicBezTo>
                    <a:pt x="48260" y="302260"/>
                    <a:pt x="57150" y="297180"/>
                    <a:pt x="69850" y="290830"/>
                  </a:cubicBezTo>
                  <a:cubicBezTo>
                    <a:pt x="90170" y="283210"/>
                    <a:pt x="123190" y="276860"/>
                    <a:pt x="147320" y="281940"/>
                  </a:cubicBezTo>
                  <a:cubicBezTo>
                    <a:pt x="170180" y="287020"/>
                    <a:pt x="196850" y="302260"/>
                    <a:pt x="213360" y="320040"/>
                  </a:cubicBezTo>
                  <a:cubicBezTo>
                    <a:pt x="229870" y="339090"/>
                    <a:pt x="240030" y="370840"/>
                    <a:pt x="242570" y="391160"/>
                  </a:cubicBezTo>
                  <a:cubicBezTo>
                    <a:pt x="245110" y="406400"/>
                    <a:pt x="243840" y="416560"/>
                    <a:pt x="240030" y="430530"/>
                  </a:cubicBezTo>
                  <a:cubicBezTo>
                    <a:pt x="232410" y="449580"/>
                    <a:pt x="212090" y="480060"/>
                    <a:pt x="196850" y="494030"/>
                  </a:cubicBezTo>
                  <a:cubicBezTo>
                    <a:pt x="186690" y="504190"/>
                    <a:pt x="177800" y="509270"/>
                    <a:pt x="163830" y="513080"/>
                  </a:cubicBezTo>
                  <a:cubicBezTo>
                    <a:pt x="143510" y="518160"/>
                    <a:pt x="106680" y="519430"/>
                    <a:pt x="86360" y="514350"/>
                  </a:cubicBezTo>
                  <a:cubicBezTo>
                    <a:pt x="72390" y="511810"/>
                    <a:pt x="62230" y="506730"/>
                    <a:pt x="52070" y="496570"/>
                  </a:cubicBezTo>
                  <a:cubicBezTo>
                    <a:pt x="35560" y="483870"/>
                    <a:pt x="13970" y="457200"/>
                    <a:pt x="7620" y="434340"/>
                  </a:cubicBezTo>
                  <a:cubicBezTo>
                    <a:pt x="0" y="410210"/>
                    <a:pt x="1270" y="379730"/>
                    <a:pt x="10160" y="356870"/>
                  </a:cubicBezTo>
                  <a:cubicBezTo>
                    <a:pt x="19050" y="334010"/>
                    <a:pt x="38100" y="309880"/>
                    <a:pt x="58420" y="297180"/>
                  </a:cubicBezTo>
                  <a:cubicBezTo>
                    <a:pt x="80010" y="284480"/>
                    <a:pt x="100330" y="280670"/>
                    <a:pt x="133350" y="279400"/>
                  </a:cubicBezTo>
                  <a:cubicBezTo>
                    <a:pt x="201930" y="279400"/>
                    <a:pt x="356870" y="334010"/>
                    <a:pt x="445770" y="346710"/>
                  </a:cubicBezTo>
                  <a:cubicBezTo>
                    <a:pt x="511810" y="356870"/>
                    <a:pt x="549910" y="359410"/>
                    <a:pt x="619760" y="360680"/>
                  </a:cubicBezTo>
                  <a:cubicBezTo>
                    <a:pt x="725170" y="363220"/>
                    <a:pt x="896620" y="375920"/>
                    <a:pt x="1016000" y="350520"/>
                  </a:cubicBezTo>
                  <a:cubicBezTo>
                    <a:pt x="1122680" y="327660"/>
                    <a:pt x="1220470" y="273050"/>
                    <a:pt x="1306830" y="226060"/>
                  </a:cubicBezTo>
                  <a:cubicBezTo>
                    <a:pt x="1383030" y="185420"/>
                    <a:pt x="1449070" y="129540"/>
                    <a:pt x="1510030" y="91440"/>
                  </a:cubicBezTo>
                  <a:cubicBezTo>
                    <a:pt x="1559560" y="60960"/>
                    <a:pt x="1607820" y="29210"/>
                    <a:pt x="1643380" y="15240"/>
                  </a:cubicBezTo>
                  <a:cubicBezTo>
                    <a:pt x="1664970" y="6350"/>
                    <a:pt x="1677670" y="0"/>
                    <a:pt x="1696720" y="1270"/>
                  </a:cubicBezTo>
                  <a:cubicBezTo>
                    <a:pt x="1719580" y="1270"/>
                    <a:pt x="1753870" y="11430"/>
                    <a:pt x="1772920" y="27940"/>
                  </a:cubicBezTo>
                  <a:cubicBezTo>
                    <a:pt x="1793240" y="44450"/>
                    <a:pt x="1809750" y="73660"/>
                    <a:pt x="1812290" y="99060"/>
                  </a:cubicBezTo>
                  <a:cubicBezTo>
                    <a:pt x="1816100" y="124460"/>
                    <a:pt x="1807210" y="158750"/>
                    <a:pt x="1795780" y="179070"/>
                  </a:cubicBezTo>
                  <a:cubicBezTo>
                    <a:pt x="1785620" y="195580"/>
                    <a:pt x="1755140" y="215900"/>
                    <a:pt x="1755140" y="21590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644407" y="2013585"/>
            <a:ext cx="596265" cy="579120"/>
            <a:chOff x="0" y="0"/>
            <a:chExt cx="795020" cy="77216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43180" y="49530"/>
              <a:ext cx="703580" cy="673100"/>
            </a:xfrm>
            <a:custGeom>
              <a:avLst/>
              <a:gdLst/>
              <a:ahLst/>
              <a:cxnLst/>
              <a:rect r="r" b="b" t="t" l="l"/>
              <a:pathLst>
                <a:path h="673100" w="703580">
                  <a:moveTo>
                    <a:pt x="510540" y="643890"/>
                  </a:moveTo>
                  <a:cubicBezTo>
                    <a:pt x="198120" y="365760"/>
                    <a:pt x="40640" y="226060"/>
                    <a:pt x="11430" y="156210"/>
                  </a:cubicBezTo>
                  <a:cubicBezTo>
                    <a:pt x="0" y="127000"/>
                    <a:pt x="3810" y="104140"/>
                    <a:pt x="11430" y="82550"/>
                  </a:cubicBezTo>
                  <a:cubicBezTo>
                    <a:pt x="17780" y="59690"/>
                    <a:pt x="35560" y="35560"/>
                    <a:pt x="54610" y="22860"/>
                  </a:cubicBezTo>
                  <a:cubicBezTo>
                    <a:pt x="73660" y="8890"/>
                    <a:pt x="102870" y="1270"/>
                    <a:pt x="125730" y="1270"/>
                  </a:cubicBezTo>
                  <a:cubicBezTo>
                    <a:pt x="148590" y="2540"/>
                    <a:pt x="176530" y="12700"/>
                    <a:pt x="194310" y="27940"/>
                  </a:cubicBezTo>
                  <a:cubicBezTo>
                    <a:pt x="212090" y="43180"/>
                    <a:pt x="227330" y="72390"/>
                    <a:pt x="233680" y="91440"/>
                  </a:cubicBezTo>
                  <a:cubicBezTo>
                    <a:pt x="238760" y="104140"/>
                    <a:pt x="238760" y="114300"/>
                    <a:pt x="236220" y="128270"/>
                  </a:cubicBezTo>
                  <a:cubicBezTo>
                    <a:pt x="232410" y="147320"/>
                    <a:pt x="222250" y="179070"/>
                    <a:pt x="207010" y="195580"/>
                  </a:cubicBezTo>
                  <a:cubicBezTo>
                    <a:pt x="190500" y="213360"/>
                    <a:pt x="161290" y="226060"/>
                    <a:pt x="142240" y="231140"/>
                  </a:cubicBezTo>
                  <a:cubicBezTo>
                    <a:pt x="128270" y="234950"/>
                    <a:pt x="116840" y="233680"/>
                    <a:pt x="104140" y="232410"/>
                  </a:cubicBezTo>
                  <a:cubicBezTo>
                    <a:pt x="91440" y="229870"/>
                    <a:pt x="80010" y="228600"/>
                    <a:pt x="68580" y="220980"/>
                  </a:cubicBezTo>
                  <a:cubicBezTo>
                    <a:pt x="52070" y="210820"/>
                    <a:pt x="26670" y="189230"/>
                    <a:pt x="16510" y="167640"/>
                  </a:cubicBezTo>
                  <a:cubicBezTo>
                    <a:pt x="6350" y="147320"/>
                    <a:pt x="2540" y="116840"/>
                    <a:pt x="7620" y="93980"/>
                  </a:cubicBezTo>
                  <a:cubicBezTo>
                    <a:pt x="12700" y="71120"/>
                    <a:pt x="26670" y="45720"/>
                    <a:pt x="44450" y="30480"/>
                  </a:cubicBezTo>
                  <a:cubicBezTo>
                    <a:pt x="62230" y="15240"/>
                    <a:pt x="90170" y="3810"/>
                    <a:pt x="113030" y="2540"/>
                  </a:cubicBezTo>
                  <a:cubicBezTo>
                    <a:pt x="135890" y="0"/>
                    <a:pt x="156210" y="3810"/>
                    <a:pt x="184150" y="20320"/>
                  </a:cubicBezTo>
                  <a:cubicBezTo>
                    <a:pt x="246380" y="57150"/>
                    <a:pt x="345440" y="199390"/>
                    <a:pt x="427990" y="276860"/>
                  </a:cubicBezTo>
                  <a:cubicBezTo>
                    <a:pt x="504190" y="347980"/>
                    <a:pt x="618490" y="417830"/>
                    <a:pt x="661670" y="469900"/>
                  </a:cubicBezTo>
                  <a:cubicBezTo>
                    <a:pt x="684530" y="497840"/>
                    <a:pt x="697230" y="516890"/>
                    <a:pt x="699770" y="542290"/>
                  </a:cubicBezTo>
                  <a:cubicBezTo>
                    <a:pt x="703580" y="567690"/>
                    <a:pt x="693420" y="601980"/>
                    <a:pt x="680720" y="621030"/>
                  </a:cubicBezTo>
                  <a:cubicBezTo>
                    <a:pt x="671830" y="637540"/>
                    <a:pt x="656590" y="650240"/>
                    <a:pt x="640080" y="657860"/>
                  </a:cubicBezTo>
                  <a:cubicBezTo>
                    <a:pt x="624840" y="666750"/>
                    <a:pt x="605790" y="673100"/>
                    <a:pt x="586740" y="671830"/>
                  </a:cubicBezTo>
                  <a:cubicBezTo>
                    <a:pt x="563880" y="670560"/>
                    <a:pt x="510540" y="643890"/>
                    <a:pt x="510540" y="64389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1166377" y="2034540"/>
            <a:ext cx="270510" cy="437197"/>
            <a:chOff x="0" y="0"/>
            <a:chExt cx="360680" cy="58293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50800" y="45720"/>
              <a:ext cx="259080" cy="492760"/>
            </a:xfrm>
            <a:custGeom>
              <a:avLst/>
              <a:gdLst/>
              <a:ahLst/>
              <a:cxnLst/>
              <a:rect r="r" b="b" t="t" l="l"/>
              <a:pathLst>
                <a:path h="492760" w="259080">
                  <a:moveTo>
                    <a:pt x="0" y="377190"/>
                  </a:moveTo>
                  <a:cubicBezTo>
                    <a:pt x="3810" y="209550"/>
                    <a:pt x="12700" y="142240"/>
                    <a:pt x="25400" y="101600"/>
                  </a:cubicBezTo>
                  <a:cubicBezTo>
                    <a:pt x="34290" y="74930"/>
                    <a:pt x="46990" y="50800"/>
                    <a:pt x="59690" y="35560"/>
                  </a:cubicBezTo>
                  <a:cubicBezTo>
                    <a:pt x="68580" y="25400"/>
                    <a:pt x="77470" y="19050"/>
                    <a:pt x="90170" y="13970"/>
                  </a:cubicBezTo>
                  <a:cubicBezTo>
                    <a:pt x="109220" y="6350"/>
                    <a:pt x="140970" y="0"/>
                    <a:pt x="165100" y="5080"/>
                  </a:cubicBezTo>
                  <a:cubicBezTo>
                    <a:pt x="187960" y="10160"/>
                    <a:pt x="213360" y="24130"/>
                    <a:pt x="228600" y="41910"/>
                  </a:cubicBezTo>
                  <a:cubicBezTo>
                    <a:pt x="245110" y="59690"/>
                    <a:pt x="256540" y="87630"/>
                    <a:pt x="257810" y="111760"/>
                  </a:cubicBezTo>
                  <a:cubicBezTo>
                    <a:pt x="259080" y="134620"/>
                    <a:pt x="251460" y="163830"/>
                    <a:pt x="238760" y="182880"/>
                  </a:cubicBezTo>
                  <a:cubicBezTo>
                    <a:pt x="226060" y="203200"/>
                    <a:pt x="198120" y="220980"/>
                    <a:pt x="180340" y="229870"/>
                  </a:cubicBezTo>
                  <a:cubicBezTo>
                    <a:pt x="167640" y="234950"/>
                    <a:pt x="157480" y="237490"/>
                    <a:pt x="143510" y="236220"/>
                  </a:cubicBezTo>
                  <a:cubicBezTo>
                    <a:pt x="123190" y="234950"/>
                    <a:pt x="91440" y="227330"/>
                    <a:pt x="72390" y="213360"/>
                  </a:cubicBezTo>
                  <a:cubicBezTo>
                    <a:pt x="53340" y="199390"/>
                    <a:pt x="36830" y="171450"/>
                    <a:pt x="29210" y="152400"/>
                  </a:cubicBezTo>
                  <a:cubicBezTo>
                    <a:pt x="24130" y="138430"/>
                    <a:pt x="22860" y="128270"/>
                    <a:pt x="24130" y="114300"/>
                  </a:cubicBezTo>
                  <a:cubicBezTo>
                    <a:pt x="26670" y="95250"/>
                    <a:pt x="35560" y="63500"/>
                    <a:pt x="50800" y="44450"/>
                  </a:cubicBezTo>
                  <a:cubicBezTo>
                    <a:pt x="66040" y="26670"/>
                    <a:pt x="91440" y="11430"/>
                    <a:pt x="114300" y="5080"/>
                  </a:cubicBezTo>
                  <a:cubicBezTo>
                    <a:pt x="137160" y="0"/>
                    <a:pt x="167640" y="2540"/>
                    <a:pt x="187960" y="12700"/>
                  </a:cubicBezTo>
                  <a:cubicBezTo>
                    <a:pt x="209550" y="21590"/>
                    <a:pt x="232410" y="41910"/>
                    <a:pt x="243840" y="63500"/>
                  </a:cubicBezTo>
                  <a:cubicBezTo>
                    <a:pt x="255270" y="83820"/>
                    <a:pt x="256540" y="109220"/>
                    <a:pt x="256540" y="135890"/>
                  </a:cubicBezTo>
                  <a:cubicBezTo>
                    <a:pt x="256540" y="172720"/>
                    <a:pt x="234950" y="215900"/>
                    <a:pt x="229870" y="259080"/>
                  </a:cubicBezTo>
                  <a:cubicBezTo>
                    <a:pt x="224790" y="306070"/>
                    <a:pt x="236220" y="370840"/>
                    <a:pt x="227330" y="405130"/>
                  </a:cubicBezTo>
                  <a:cubicBezTo>
                    <a:pt x="222250" y="426720"/>
                    <a:pt x="213360" y="440690"/>
                    <a:pt x="201930" y="454660"/>
                  </a:cubicBezTo>
                  <a:cubicBezTo>
                    <a:pt x="190500" y="467360"/>
                    <a:pt x="175260" y="480060"/>
                    <a:pt x="156210" y="485140"/>
                  </a:cubicBezTo>
                  <a:cubicBezTo>
                    <a:pt x="133350" y="492760"/>
                    <a:pt x="96520" y="492760"/>
                    <a:pt x="74930" y="485140"/>
                  </a:cubicBezTo>
                  <a:cubicBezTo>
                    <a:pt x="55880" y="480060"/>
                    <a:pt x="40640" y="469900"/>
                    <a:pt x="29210" y="454660"/>
                  </a:cubicBezTo>
                  <a:cubicBezTo>
                    <a:pt x="13970" y="435610"/>
                    <a:pt x="0" y="377190"/>
                    <a:pt x="0" y="37719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700605" y="2536508"/>
            <a:ext cx="423862" cy="251460"/>
            <a:chOff x="0" y="0"/>
            <a:chExt cx="565150" cy="33528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48260" y="41910"/>
              <a:ext cx="468630" cy="243840"/>
            </a:xfrm>
            <a:custGeom>
              <a:avLst/>
              <a:gdLst/>
              <a:ahLst/>
              <a:cxnLst/>
              <a:rect r="r" b="b" t="t" l="l"/>
              <a:pathLst>
                <a:path h="243840" w="468630">
                  <a:moveTo>
                    <a:pt x="351790" y="241300"/>
                  </a:moveTo>
                  <a:cubicBezTo>
                    <a:pt x="87630" y="237490"/>
                    <a:pt x="67310" y="232410"/>
                    <a:pt x="48260" y="218440"/>
                  </a:cubicBezTo>
                  <a:cubicBezTo>
                    <a:pt x="29210" y="204470"/>
                    <a:pt x="12700" y="179070"/>
                    <a:pt x="6350" y="157480"/>
                  </a:cubicBezTo>
                  <a:cubicBezTo>
                    <a:pt x="0" y="134620"/>
                    <a:pt x="1270" y="104140"/>
                    <a:pt x="10160" y="82550"/>
                  </a:cubicBezTo>
                  <a:cubicBezTo>
                    <a:pt x="19050" y="60960"/>
                    <a:pt x="38100" y="38100"/>
                    <a:pt x="58420" y="25400"/>
                  </a:cubicBezTo>
                  <a:cubicBezTo>
                    <a:pt x="78740" y="13970"/>
                    <a:pt x="111760" y="8890"/>
                    <a:pt x="130810" y="10160"/>
                  </a:cubicBezTo>
                  <a:cubicBezTo>
                    <a:pt x="146050" y="10160"/>
                    <a:pt x="154940" y="12700"/>
                    <a:pt x="167640" y="20320"/>
                  </a:cubicBezTo>
                  <a:cubicBezTo>
                    <a:pt x="185420" y="29210"/>
                    <a:pt x="210820" y="50800"/>
                    <a:pt x="222250" y="71120"/>
                  </a:cubicBezTo>
                  <a:cubicBezTo>
                    <a:pt x="232410" y="91440"/>
                    <a:pt x="234950" y="124460"/>
                    <a:pt x="233680" y="144780"/>
                  </a:cubicBezTo>
                  <a:cubicBezTo>
                    <a:pt x="232410" y="158750"/>
                    <a:pt x="227330" y="168910"/>
                    <a:pt x="222250" y="180340"/>
                  </a:cubicBezTo>
                  <a:cubicBezTo>
                    <a:pt x="215900" y="191770"/>
                    <a:pt x="209550" y="201930"/>
                    <a:pt x="199390" y="210820"/>
                  </a:cubicBezTo>
                  <a:cubicBezTo>
                    <a:pt x="182880" y="223520"/>
                    <a:pt x="154940" y="238760"/>
                    <a:pt x="130810" y="241300"/>
                  </a:cubicBezTo>
                  <a:cubicBezTo>
                    <a:pt x="107950" y="243840"/>
                    <a:pt x="76200" y="234950"/>
                    <a:pt x="58420" y="226060"/>
                  </a:cubicBezTo>
                  <a:cubicBezTo>
                    <a:pt x="45720" y="219710"/>
                    <a:pt x="38100" y="213360"/>
                    <a:pt x="29210" y="200660"/>
                  </a:cubicBezTo>
                  <a:cubicBezTo>
                    <a:pt x="17780" y="185420"/>
                    <a:pt x="5080" y="152400"/>
                    <a:pt x="2540" y="132080"/>
                  </a:cubicBezTo>
                  <a:cubicBezTo>
                    <a:pt x="0" y="118110"/>
                    <a:pt x="1270" y="107950"/>
                    <a:pt x="6350" y="93980"/>
                  </a:cubicBezTo>
                  <a:cubicBezTo>
                    <a:pt x="12700" y="76200"/>
                    <a:pt x="29210" y="46990"/>
                    <a:pt x="48260" y="33020"/>
                  </a:cubicBezTo>
                  <a:cubicBezTo>
                    <a:pt x="67310" y="19050"/>
                    <a:pt x="87630" y="13970"/>
                    <a:pt x="118110" y="8890"/>
                  </a:cubicBezTo>
                  <a:cubicBezTo>
                    <a:pt x="172720" y="0"/>
                    <a:pt x="295910" y="0"/>
                    <a:pt x="351790" y="10160"/>
                  </a:cubicBezTo>
                  <a:cubicBezTo>
                    <a:pt x="384810" y="16510"/>
                    <a:pt x="408940" y="22860"/>
                    <a:pt x="427990" y="39370"/>
                  </a:cubicBezTo>
                  <a:cubicBezTo>
                    <a:pt x="447040" y="55880"/>
                    <a:pt x="461010" y="88900"/>
                    <a:pt x="466090" y="111760"/>
                  </a:cubicBezTo>
                  <a:cubicBezTo>
                    <a:pt x="468630" y="130810"/>
                    <a:pt x="464820" y="149860"/>
                    <a:pt x="458470" y="166370"/>
                  </a:cubicBezTo>
                  <a:cubicBezTo>
                    <a:pt x="452120" y="182880"/>
                    <a:pt x="443230" y="199390"/>
                    <a:pt x="427990" y="212090"/>
                  </a:cubicBezTo>
                  <a:cubicBezTo>
                    <a:pt x="408940" y="226060"/>
                    <a:pt x="351790" y="241300"/>
                    <a:pt x="351790" y="24130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32" id="32"/>
          <p:cNvSpPr txBox="true"/>
          <p:nvPr/>
        </p:nvSpPr>
        <p:spPr>
          <a:xfrm rot="0">
            <a:off x="3449026" y="6219594"/>
            <a:ext cx="11389948" cy="2000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865047"/>
                </a:solidFill>
                <a:latin typeface="Blogger"/>
                <a:ea typeface="Blogger"/>
                <a:cs typeface="Blogger"/>
                <a:sym typeface="Blogger"/>
              </a:rPr>
              <a:t>Describe a traditional dessert from your culture.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71320" y="2630011"/>
            <a:ext cx="7370682" cy="1454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199"/>
              </a:lnSpc>
            </a:pPr>
            <a:r>
              <a:rPr lang="en-US" sz="9999">
                <a:solidFill>
                  <a:srgbClr val="7F5242"/>
                </a:solidFill>
                <a:latin typeface="Lazydog"/>
                <a:ea typeface="Lazydog"/>
                <a:cs typeface="Lazydog"/>
                <a:sym typeface="Lazydog"/>
              </a:rPr>
              <a:t>Discussion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4143" r="0" b="-6414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7875" y="3931380"/>
            <a:ext cx="6731417" cy="5629148"/>
          </a:xfrm>
          <a:custGeom>
            <a:avLst/>
            <a:gdLst/>
            <a:ahLst/>
            <a:cxnLst/>
            <a:rect r="r" b="b" t="t" l="l"/>
            <a:pathLst>
              <a:path h="5629148" w="6731417">
                <a:moveTo>
                  <a:pt x="0" y="0"/>
                </a:moveTo>
                <a:lnTo>
                  <a:pt x="6731418" y="0"/>
                </a:lnTo>
                <a:lnTo>
                  <a:pt x="6731418" y="5629148"/>
                </a:lnTo>
                <a:lnTo>
                  <a:pt x="0" y="5629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7489293" y="3696636"/>
            <a:ext cx="10245120" cy="6430639"/>
          </a:xfrm>
          <a:custGeom>
            <a:avLst/>
            <a:gdLst/>
            <a:ahLst/>
            <a:cxnLst/>
            <a:rect r="r" b="b" t="t" l="l"/>
            <a:pathLst>
              <a:path h="6430639" w="10245120">
                <a:moveTo>
                  <a:pt x="10245120" y="0"/>
                </a:moveTo>
                <a:lnTo>
                  <a:pt x="0" y="0"/>
                </a:lnTo>
                <a:lnTo>
                  <a:pt x="0" y="6430639"/>
                </a:lnTo>
                <a:lnTo>
                  <a:pt x="10245120" y="6430639"/>
                </a:lnTo>
                <a:lnTo>
                  <a:pt x="1024512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017056">
            <a:off x="15362047" y="3704250"/>
            <a:ext cx="2372366" cy="1868238"/>
          </a:xfrm>
          <a:custGeom>
            <a:avLst/>
            <a:gdLst/>
            <a:ahLst/>
            <a:cxnLst/>
            <a:rect r="r" b="b" t="t" l="l"/>
            <a:pathLst>
              <a:path h="1868238" w="2372366">
                <a:moveTo>
                  <a:pt x="0" y="0"/>
                </a:moveTo>
                <a:lnTo>
                  <a:pt x="2372366" y="0"/>
                </a:lnTo>
                <a:lnTo>
                  <a:pt x="2372366" y="1868238"/>
                </a:lnTo>
                <a:lnTo>
                  <a:pt x="0" y="18682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2001355"/>
            <a:ext cx="1962699" cy="1695281"/>
          </a:xfrm>
          <a:custGeom>
            <a:avLst/>
            <a:gdLst/>
            <a:ahLst/>
            <a:cxnLst/>
            <a:rect r="r" b="b" t="t" l="l"/>
            <a:pathLst>
              <a:path h="1695281" w="1962699">
                <a:moveTo>
                  <a:pt x="0" y="0"/>
                </a:moveTo>
                <a:lnTo>
                  <a:pt x="1962699" y="0"/>
                </a:lnTo>
                <a:lnTo>
                  <a:pt x="1962699" y="1695281"/>
                </a:lnTo>
                <a:lnTo>
                  <a:pt x="0" y="16952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062538" y="947738"/>
            <a:ext cx="7873365" cy="2479358"/>
            <a:chOff x="0" y="0"/>
            <a:chExt cx="10497820" cy="330581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45720" y="25400"/>
              <a:ext cx="10406380" cy="3246120"/>
            </a:xfrm>
            <a:custGeom>
              <a:avLst/>
              <a:gdLst/>
              <a:ahLst/>
              <a:cxnLst/>
              <a:rect r="r" b="b" t="t" l="l"/>
              <a:pathLst>
                <a:path h="3246120" w="10406380">
                  <a:moveTo>
                    <a:pt x="467360" y="72390"/>
                  </a:moveTo>
                  <a:cubicBezTo>
                    <a:pt x="5281930" y="87630"/>
                    <a:pt x="8719820" y="0"/>
                    <a:pt x="9197341" y="25400"/>
                  </a:cubicBezTo>
                  <a:cubicBezTo>
                    <a:pt x="9268460" y="29210"/>
                    <a:pt x="9279891" y="30480"/>
                    <a:pt x="9319260" y="40640"/>
                  </a:cubicBezTo>
                  <a:cubicBezTo>
                    <a:pt x="9359900" y="50800"/>
                    <a:pt x="9399270" y="66040"/>
                    <a:pt x="9434830" y="85090"/>
                  </a:cubicBezTo>
                  <a:cubicBezTo>
                    <a:pt x="9471660" y="104140"/>
                    <a:pt x="9505950" y="128270"/>
                    <a:pt x="9537700" y="154940"/>
                  </a:cubicBezTo>
                  <a:cubicBezTo>
                    <a:pt x="9568180" y="181610"/>
                    <a:pt x="9596120" y="213360"/>
                    <a:pt x="9618980" y="247650"/>
                  </a:cubicBezTo>
                  <a:cubicBezTo>
                    <a:pt x="9643110" y="280670"/>
                    <a:pt x="9662160" y="318770"/>
                    <a:pt x="9677400" y="356870"/>
                  </a:cubicBezTo>
                  <a:cubicBezTo>
                    <a:pt x="9691370" y="394970"/>
                    <a:pt x="9701530" y="436880"/>
                    <a:pt x="9706610" y="477520"/>
                  </a:cubicBezTo>
                  <a:cubicBezTo>
                    <a:pt x="9711691" y="518160"/>
                    <a:pt x="9711691" y="560070"/>
                    <a:pt x="9706610" y="600710"/>
                  </a:cubicBezTo>
                  <a:cubicBezTo>
                    <a:pt x="9701530" y="641350"/>
                    <a:pt x="9691370" y="683260"/>
                    <a:pt x="9676130" y="721360"/>
                  </a:cubicBezTo>
                  <a:cubicBezTo>
                    <a:pt x="9662160" y="759460"/>
                    <a:pt x="9643110" y="797560"/>
                    <a:pt x="9618980" y="830580"/>
                  </a:cubicBezTo>
                  <a:cubicBezTo>
                    <a:pt x="9596120" y="864870"/>
                    <a:pt x="9568180" y="896620"/>
                    <a:pt x="9537700" y="923290"/>
                  </a:cubicBezTo>
                  <a:cubicBezTo>
                    <a:pt x="9505950" y="949960"/>
                    <a:pt x="9471660" y="974090"/>
                    <a:pt x="9434830" y="993140"/>
                  </a:cubicBezTo>
                  <a:cubicBezTo>
                    <a:pt x="9399270" y="1012190"/>
                    <a:pt x="9359900" y="1027430"/>
                    <a:pt x="9319260" y="1037590"/>
                  </a:cubicBezTo>
                  <a:cubicBezTo>
                    <a:pt x="9279891" y="1047750"/>
                    <a:pt x="9250680" y="1032510"/>
                    <a:pt x="9197341" y="1052830"/>
                  </a:cubicBezTo>
                  <a:cubicBezTo>
                    <a:pt x="9062720" y="1101090"/>
                    <a:pt x="8785860" y="1355090"/>
                    <a:pt x="8552180" y="1470660"/>
                  </a:cubicBezTo>
                  <a:cubicBezTo>
                    <a:pt x="8307070" y="1592580"/>
                    <a:pt x="8028941" y="1666240"/>
                    <a:pt x="7752080" y="1755140"/>
                  </a:cubicBezTo>
                  <a:cubicBezTo>
                    <a:pt x="7458710" y="1847850"/>
                    <a:pt x="7105650" y="1962150"/>
                    <a:pt x="6836410" y="2015490"/>
                  </a:cubicBezTo>
                  <a:cubicBezTo>
                    <a:pt x="6628130" y="2057400"/>
                    <a:pt x="6482080" y="2047240"/>
                    <a:pt x="6276340" y="2078990"/>
                  </a:cubicBezTo>
                  <a:cubicBezTo>
                    <a:pt x="6023610" y="2118360"/>
                    <a:pt x="5711190" y="2185670"/>
                    <a:pt x="5431790" y="2244090"/>
                  </a:cubicBezTo>
                  <a:cubicBezTo>
                    <a:pt x="5154930" y="2302510"/>
                    <a:pt x="4878071" y="2379980"/>
                    <a:pt x="4610100" y="2430780"/>
                  </a:cubicBezTo>
                  <a:cubicBezTo>
                    <a:pt x="4358641" y="2477770"/>
                    <a:pt x="4113530" y="2499360"/>
                    <a:pt x="3872230" y="2542540"/>
                  </a:cubicBezTo>
                  <a:cubicBezTo>
                    <a:pt x="3638550" y="2583180"/>
                    <a:pt x="3395980" y="2635250"/>
                    <a:pt x="3187700" y="2680970"/>
                  </a:cubicBezTo>
                  <a:cubicBezTo>
                    <a:pt x="3011170" y="2719070"/>
                    <a:pt x="2865120" y="2752090"/>
                    <a:pt x="2702560" y="2794000"/>
                  </a:cubicBezTo>
                  <a:cubicBezTo>
                    <a:pt x="2534920" y="2838450"/>
                    <a:pt x="2379980" y="2896870"/>
                    <a:pt x="2198370" y="2942590"/>
                  </a:cubicBezTo>
                  <a:cubicBezTo>
                    <a:pt x="1992630" y="2993390"/>
                    <a:pt x="1720850" y="3031490"/>
                    <a:pt x="1527810" y="3077210"/>
                  </a:cubicBezTo>
                  <a:cubicBezTo>
                    <a:pt x="1379220" y="3111500"/>
                    <a:pt x="1230630" y="3168650"/>
                    <a:pt x="1135380" y="3181350"/>
                  </a:cubicBezTo>
                  <a:cubicBezTo>
                    <a:pt x="1083310" y="3188970"/>
                    <a:pt x="1051560" y="3187700"/>
                    <a:pt x="1009650" y="3182620"/>
                  </a:cubicBezTo>
                  <a:cubicBezTo>
                    <a:pt x="969010" y="3177540"/>
                    <a:pt x="927100" y="3167380"/>
                    <a:pt x="889000" y="3153410"/>
                  </a:cubicBezTo>
                  <a:cubicBezTo>
                    <a:pt x="849630" y="3139440"/>
                    <a:pt x="811530" y="3119120"/>
                    <a:pt x="777240" y="3096260"/>
                  </a:cubicBezTo>
                  <a:cubicBezTo>
                    <a:pt x="742950" y="3073400"/>
                    <a:pt x="709930" y="3045460"/>
                    <a:pt x="683260" y="3013710"/>
                  </a:cubicBezTo>
                  <a:cubicBezTo>
                    <a:pt x="655320" y="2983230"/>
                    <a:pt x="629920" y="2947670"/>
                    <a:pt x="610870" y="2912110"/>
                  </a:cubicBezTo>
                  <a:cubicBezTo>
                    <a:pt x="591820" y="2875280"/>
                    <a:pt x="575310" y="2834640"/>
                    <a:pt x="565150" y="2795270"/>
                  </a:cubicBezTo>
                  <a:cubicBezTo>
                    <a:pt x="554990" y="2754630"/>
                    <a:pt x="549910" y="2712720"/>
                    <a:pt x="548640" y="2670810"/>
                  </a:cubicBezTo>
                  <a:cubicBezTo>
                    <a:pt x="548640" y="2628900"/>
                    <a:pt x="553720" y="2586990"/>
                    <a:pt x="563880" y="2546350"/>
                  </a:cubicBezTo>
                  <a:cubicBezTo>
                    <a:pt x="572770" y="2505710"/>
                    <a:pt x="588010" y="2466340"/>
                    <a:pt x="607060" y="2429510"/>
                  </a:cubicBezTo>
                  <a:cubicBezTo>
                    <a:pt x="626110" y="2392680"/>
                    <a:pt x="650240" y="2357120"/>
                    <a:pt x="676910" y="2325370"/>
                  </a:cubicBezTo>
                  <a:cubicBezTo>
                    <a:pt x="703580" y="2293620"/>
                    <a:pt x="736600" y="2265680"/>
                    <a:pt x="769620" y="2241550"/>
                  </a:cubicBezTo>
                  <a:cubicBezTo>
                    <a:pt x="803910" y="2217420"/>
                    <a:pt x="842010" y="2197100"/>
                    <a:pt x="880110" y="2183130"/>
                  </a:cubicBezTo>
                  <a:cubicBezTo>
                    <a:pt x="919480" y="2167890"/>
                    <a:pt x="947420" y="2156460"/>
                    <a:pt x="1002030" y="2151380"/>
                  </a:cubicBezTo>
                  <a:cubicBezTo>
                    <a:pt x="1111250" y="2141220"/>
                    <a:pt x="1256030" y="2174240"/>
                    <a:pt x="1503680" y="2184400"/>
                  </a:cubicBezTo>
                  <a:cubicBezTo>
                    <a:pt x="2205990" y="2212340"/>
                    <a:pt x="4620260" y="2244090"/>
                    <a:pt x="5537200" y="2251710"/>
                  </a:cubicBezTo>
                  <a:cubicBezTo>
                    <a:pt x="6012180" y="2255520"/>
                    <a:pt x="6160771" y="2254250"/>
                    <a:pt x="6619241" y="2251710"/>
                  </a:cubicBezTo>
                  <a:cubicBezTo>
                    <a:pt x="7416800" y="2246630"/>
                    <a:pt x="9547860" y="2188210"/>
                    <a:pt x="9899650" y="2207260"/>
                  </a:cubicBezTo>
                  <a:cubicBezTo>
                    <a:pt x="9966960" y="2211070"/>
                    <a:pt x="9980930" y="2212340"/>
                    <a:pt x="10020300" y="2221230"/>
                  </a:cubicBezTo>
                  <a:cubicBezTo>
                    <a:pt x="10059670" y="2231390"/>
                    <a:pt x="10099041" y="2246630"/>
                    <a:pt x="10134600" y="2264410"/>
                  </a:cubicBezTo>
                  <a:cubicBezTo>
                    <a:pt x="10170160" y="2283460"/>
                    <a:pt x="10204450" y="2307590"/>
                    <a:pt x="10234930" y="2334260"/>
                  </a:cubicBezTo>
                  <a:cubicBezTo>
                    <a:pt x="10264141" y="2360930"/>
                    <a:pt x="10292080" y="2391410"/>
                    <a:pt x="10314941" y="2425700"/>
                  </a:cubicBezTo>
                  <a:cubicBezTo>
                    <a:pt x="10337800" y="2458720"/>
                    <a:pt x="10358120" y="2495550"/>
                    <a:pt x="10372091" y="2533650"/>
                  </a:cubicBezTo>
                  <a:cubicBezTo>
                    <a:pt x="10386060" y="2570480"/>
                    <a:pt x="10396220" y="2611120"/>
                    <a:pt x="10401300" y="2651760"/>
                  </a:cubicBezTo>
                  <a:cubicBezTo>
                    <a:pt x="10406380" y="2691130"/>
                    <a:pt x="10406380" y="2733040"/>
                    <a:pt x="10401300" y="2773680"/>
                  </a:cubicBezTo>
                  <a:cubicBezTo>
                    <a:pt x="10396220" y="2813050"/>
                    <a:pt x="10386060" y="2853690"/>
                    <a:pt x="10372091" y="2891790"/>
                  </a:cubicBezTo>
                  <a:cubicBezTo>
                    <a:pt x="10358120" y="2928620"/>
                    <a:pt x="10337800" y="2966720"/>
                    <a:pt x="10314941" y="2999740"/>
                  </a:cubicBezTo>
                  <a:cubicBezTo>
                    <a:pt x="10292080" y="3032760"/>
                    <a:pt x="10264141" y="3063240"/>
                    <a:pt x="10234930" y="3089910"/>
                  </a:cubicBezTo>
                  <a:cubicBezTo>
                    <a:pt x="10204450" y="3117850"/>
                    <a:pt x="10170160" y="3140710"/>
                    <a:pt x="10134600" y="3159760"/>
                  </a:cubicBezTo>
                  <a:cubicBezTo>
                    <a:pt x="10099041" y="3178810"/>
                    <a:pt x="10059670" y="3192780"/>
                    <a:pt x="10020300" y="3202940"/>
                  </a:cubicBezTo>
                  <a:cubicBezTo>
                    <a:pt x="9980930" y="3213100"/>
                    <a:pt x="9963150" y="3213100"/>
                    <a:pt x="9899650" y="3218180"/>
                  </a:cubicBezTo>
                  <a:cubicBezTo>
                    <a:pt x="9654541" y="3233420"/>
                    <a:pt x="8675370" y="3235960"/>
                    <a:pt x="8121650" y="3229610"/>
                  </a:cubicBezTo>
                  <a:cubicBezTo>
                    <a:pt x="7636510" y="3223260"/>
                    <a:pt x="7237730" y="3194050"/>
                    <a:pt x="6753860" y="3186430"/>
                  </a:cubicBezTo>
                  <a:cubicBezTo>
                    <a:pt x="6209030" y="3178810"/>
                    <a:pt x="5458460" y="3195320"/>
                    <a:pt x="5013960" y="3186430"/>
                  </a:cubicBezTo>
                  <a:cubicBezTo>
                    <a:pt x="4737100" y="3181350"/>
                    <a:pt x="4622800" y="3177540"/>
                    <a:pt x="4339590" y="3159760"/>
                  </a:cubicBezTo>
                  <a:cubicBezTo>
                    <a:pt x="3849371" y="3129280"/>
                    <a:pt x="2834640" y="3012440"/>
                    <a:pt x="2338070" y="2985770"/>
                  </a:cubicBezTo>
                  <a:cubicBezTo>
                    <a:pt x="2044700" y="2970530"/>
                    <a:pt x="1865630" y="2973070"/>
                    <a:pt x="1637030" y="2971800"/>
                  </a:cubicBezTo>
                  <a:cubicBezTo>
                    <a:pt x="1417320" y="2970530"/>
                    <a:pt x="1123950" y="2984500"/>
                    <a:pt x="993140" y="2976880"/>
                  </a:cubicBezTo>
                  <a:cubicBezTo>
                    <a:pt x="934720" y="2974340"/>
                    <a:pt x="908050" y="2971800"/>
                    <a:pt x="867410" y="2961640"/>
                  </a:cubicBezTo>
                  <a:cubicBezTo>
                    <a:pt x="826770" y="2951480"/>
                    <a:pt x="786130" y="2936240"/>
                    <a:pt x="749300" y="2917190"/>
                  </a:cubicBezTo>
                  <a:cubicBezTo>
                    <a:pt x="711200" y="2896870"/>
                    <a:pt x="675640" y="2872740"/>
                    <a:pt x="643890" y="2844800"/>
                  </a:cubicBezTo>
                  <a:cubicBezTo>
                    <a:pt x="613410" y="2816860"/>
                    <a:pt x="584200" y="2785110"/>
                    <a:pt x="560070" y="2749550"/>
                  </a:cubicBezTo>
                  <a:cubicBezTo>
                    <a:pt x="537210" y="2715260"/>
                    <a:pt x="516890" y="2677160"/>
                    <a:pt x="501650" y="2637790"/>
                  </a:cubicBezTo>
                  <a:cubicBezTo>
                    <a:pt x="486410" y="2598420"/>
                    <a:pt x="476250" y="2556510"/>
                    <a:pt x="471170" y="2514600"/>
                  </a:cubicBezTo>
                  <a:cubicBezTo>
                    <a:pt x="466090" y="2472690"/>
                    <a:pt x="466090" y="2429510"/>
                    <a:pt x="471170" y="2387600"/>
                  </a:cubicBezTo>
                  <a:cubicBezTo>
                    <a:pt x="476250" y="2345690"/>
                    <a:pt x="486410" y="2303780"/>
                    <a:pt x="501650" y="2264410"/>
                  </a:cubicBezTo>
                  <a:cubicBezTo>
                    <a:pt x="516890" y="2225040"/>
                    <a:pt x="537210" y="2186940"/>
                    <a:pt x="561340" y="2152650"/>
                  </a:cubicBezTo>
                  <a:cubicBezTo>
                    <a:pt x="584200" y="2118360"/>
                    <a:pt x="613410" y="2085340"/>
                    <a:pt x="645160" y="2057400"/>
                  </a:cubicBezTo>
                  <a:cubicBezTo>
                    <a:pt x="676910" y="2029460"/>
                    <a:pt x="712470" y="2005330"/>
                    <a:pt x="749300" y="1986280"/>
                  </a:cubicBezTo>
                  <a:cubicBezTo>
                    <a:pt x="786130" y="1965960"/>
                    <a:pt x="826770" y="1950720"/>
                    <a:pt x="867410" y="1940560"/>
                  </a:cubicBezTo>
                  <a:cubicBezTo>
                    <a:pt x="908050" y="1930400"/>
                    <a:pt x="928370" y="1929130"/>
                    <a:pt x="993140" y="1925320"/>
                  </a:cubicBezTo>
                  <a:cubicBezTo>
                    <a:pt x="1215390" y="1912620"/>
                    <a:pt x="1883410" y="1924050"/>
                    <a:pt x="2459990" y="1930400"/>
                  </a:cubicBezTo>
                  <a:cubicBezTo>
                    <a:pt x="3289300" y="1938020"/>
                    <a:pt x="4507230" y="1976120"/>
                    <a:pt x="5494020" y="1978660"/>
                  </a:cubicBezTo>
                  <a:cubicBezTo>
                    <a:pt x="6433820" y="1979930"/>
                    <a:pt x="7890510" y="1918970"/>
                    <a:pt x="8247380" y="1945640"/>
                  </a:cubicBezTo>
                  <a:cubicBezTo>
                    <a:pt x="8335010" y="1951990"/>
                    <a:pt x="8357870" y="1954530"/>
                    <a:pt x="8408670" y="1972310"/>
                  </a:cubicBezTo>
                  <a:cubicBezTo>
                    <a:pt x="8460740" y="1990090"/>
                    <a:pt x="8511540" y="2016760"/>
                    <a:pt x="8553450" y="2048510"/>
                  </a:cubicBezTo>
                  <a:cubicBezTo>
                    <a:pt x="8596630" y="2081530"/>
                    <a:pt x="8636000" y="2123440"/>
                    <a:pt x="8666480" y="2167890"/>
                  </a:cubicBezTo>
                  <a:cubicBezTo>
                    <a:pt x="8696960" y="2212340"/>
                    <a:pt x="8721090" y="2264410"/>
                    <a:pt x="8735060" y="2316480"/>
                  </a:cubicBezTo>
                  <a:cubicBezTo>
                    <a:pt x="8749030" y="2368550"/>
                    <a:pt x="8755380" y="2425700"/>
                    <a:pt x="8752840" y="2479040"/>
                  </a:cubicBezTo>
                  <a:cubicBezTo>
                    <a:pt x="8750300" y="2532380"/>
                    <a:pt x="8737600" y="2588260"/>
                    <a:pt x="8717280" y="2639060"/>
                  </a:cubicBezTo>
                  <a:cubicBezTo>
                    <a:pt x="8696960" y="2688590"/>
                    <a:pt x="8667750" y="2738120"/>
                    <a:pt x="8633460" y="2778760"/>
                  </a:cubicBezTo>
                  <a:cubicBezTo>
                    <a:pt x="8597900" y="2819400"/>
                    <a:pt x="8554720" y="2857500"/>
                    <a:pt x="8509000" y="2884170"/>
                  </a:cubicBezTo>
                  <a:cubicBezTo>
                    <a:pt x="8462010" y="2912110"/>
                    <a:pt x="8408670" y="2933700"/>
                    <a:pt x="8356600" y="2945130"/>
                  </a:cubicBezTo>
                  <a:cubicBezTo>
                    <a:pt x="8303260" y="2956560"/>
                    <a:pt x="8246110" y="2960370"/>
                    <a:pt x="8192770" y="2954020"/>
                  </a:cubicBezTo>
                  <a:cubicBezTo>
                    <a:pt x="8139430" y="2947670"/>
                    <a:pt x="8084820" y="2932430"/>
                    <a:pt x="8035290" y="2910840"/>
                  </a:cubicBezTo>
                  <a:cubicBezTo>
                    <a:pt x="7987030" y="2887980"/>
                    <a:pt x="7938770" y="2854960"/>
                    <a:pt x="7899400" y="2818130"/>
                  </a:cubicBezTo>
                  <a:cubicBezTo>
                    <a:pt x="7861300" y="2781300"/>
                    <a:pt x="7825740" y="2735580"/>
                    <a:pt x="7801610" y="2688590"/>
                  </a:cubicBezTo>
                  <a:cubicBezTo>
                    <a:pt x="7776210" y="2640330"/>
                    <a:pt x="7757160" y="2585720"/>
                    <a:pt x="7748270" y="2533650"/>
                  </a:cubicBezTo>
                  <a:cubicBezTo>
                    <a:pt x="7740650" y="2480310"/>
                    <a:pt x="7740650" y="2423160"/>
                    <a:pt x="7748270" y="2369820"/>
                  </a:cubicBezTo>
                  <a:cubicBezTo>
                    <a:pt x="7757160" y="2316480"/>
                    <a:pt x="7776210" y="2261870"/>
                    <a:pt x="7801610" y="2214880"/>
                  </a:cubicBezTo>
                  <a:cubicBezTo>
                    <a:pt x="7825740" y="2166620"/>
                    <a:pt x="7861300" y="2120900"/>
                    <a:pt x="7900670" y="2084070"/>
                  </a:cubicBezTo>
                  <a:cubicBezTo>
                    <a:pt x="7938770" y="2047240"/>
                    <a:pt x="7987030" y="2015490"/>
                    <a:pt x="8035291" y="1992630"/>
                  </a:cubicBezTo>
                  <a:cubicBezTo>
                    <a:pt x="8084820" y="1969770"/>
                    <a:pt x="8139430" y="1954530"/>
                    <a:pt x="8192770" y="1948180"/>
                  </a:cubicBezTo>
                  <a:cubicBezTo>
                    <a:pt x="8246110" y="1943100"/>
                    <a:pt x="8304530" y="1945640"/>
                    <a:pt x="8356600" y="1957070"/>
                  </a:cubicBezTo>
                  <a:cubicBezTo>
                    <a:pt x="8408670" y="1969770"/>
                    <a:pt x="8462010" y="1990090"/>
                    <a:pt x="8509000" y="2018030"/>
                  </a:cubicBezTo>
                  <a:cubicBezTo>
                    <a:pt x="8554720" y="2045970"/>
                    <a:pt x="8597900" y="2082800"/>
                    <a:pt x="8633460" y="2124710"/>
                  </a:cubicBezTo>
                  <a:cubicBezTo>
                    <a:pt x="8667750" y="2165350"/>
                    <a:pt x="8698230" y="2214880"/>
                    <a:pt x="8717280" y="2264410"/>
                  </a:cubicBezTo>
                  <a:cubicBezTo>
                    <a:pt x="8737600" y="2313940"/>
                    <a:pt x="8750300" y="2371090"/>
                    <a:pt x="8752840" y="2424430"/>
                  </a:cubicBezTo>
                  <a:cubicBezTo>
                    <a:pt x="8755380" y="2477770"/>
                    <a:pt x="8749030" y="2534920"/>
                    <a:pt x="8735060" y="2586990"/>
                  </a:cubicBezTo>
                  <a:cubicBezTo>
                    <a:pt x="8721090" y="2639060"/>
                    <a:pt x="8696960" y="2691130"/>
                    <a:pt x="8666480" y="2735580"/>
                  </a:cubicBezTo>
                  <a:cubicBezTo>
                    <a:pt x="8636000" y="2780030"/>
                    <a:pt x="8596630" y="2821940"/>
                    <a:pt x="8553450" y="2853690"/>
                  </a:cubicBezTo>
                  <a:cubicBezTo>
                    <a:pt x="8510270" y="2886710"/>
                    <a:pt x="8459470" y="2913380"/>
                    <a:pt x="8408670" y="2931160"/>
                  </a:cubicBezTo>
                  <a:cubicBezTo>
                    <a:pt x="8357870" y="2947670"/>
                    <a:pt x="8335010" y="2950210"/>
                    <a:pt x="8247380" y="2956560"/>
                  </a:cubicBezTo>
                  <a:cubicBezTo>
                    <a:pt x="7890510" y="2984500"/>
                    <a:pt x="6433820" y="2922270"/>
                    <a:pt x="5494020" y="2924810"/>
                  </a:cubicBezTo>
                  <a:cubicBezTo>
                    <a:pt x="4507230" y="2926080"/>
                    <a:pt x="3289300" y="2965450"/>
                    <a:pt x="2459990" y="2973070"/>
                  </a:cubicBezTo>
                  <a:cubicBezTo>
                    <a:pt x="1883410" y="2978150"/>
                    <a:pt x="1214120" y="2990850"/>
                    <a:pt x="993140" y="2976880"/>
                  </a:cubicBezTo>
                  <a:cubicBezTo>
                    <a:pt x="928370" y="2973070"/>
                    <a:pt x="908050" y="2971800"/>
                    <a:pt x="867410" y="2961640"/>
                  </a:cubicBezTo>
                  <a:cubicBezTo>
                    <a:pt x="826770" y="2951480"/>
                    <a:pt x="786130" y="2936240"/>
                    <a:pt x="749300" y="2917190"/>
                  </a:cubicBezTo>
                  <a:cubicBezTo>
                    <a:pt x="711200" y="2898140"/>
                    <a:pt x="675640" y="2872740"/>
                    <a:pt x="645160" y="2844800"/>
                  </a:cubicBezTo>
                  <a:cubicBezTo>
                    <a:pt x="613410" y="2816860"/>
                    <a:pt x="584200" y="2785110"/>
                    <a:pt x="560070" y="2749550"/>
                  </a:cubicBezTo>
                  <a:cubicBezTo>
                    <a:pt x="537210" y="2715260"/>
                    <a:pt x="516890" y="2677160"/>
                    <a:pt x="501650" y="2637790"/>
                  </a:cubicBezTo>
                  <a:cubicBezTo>
                    <a:pt x="486410" y="2598420"/>
                    <a:pt x="476250" y="2556510"/>
                    <a:pt x="471170" y="2514600"/>
                  </a:cubicBezTo>
                  <a:cubicBezTo>
                    <a:pt x="466090" y="2472690"/>
                    <a:pt x="466090" y="2429510"/>
                    <a:pt x="471170" y="2387600"/>
                  </a:cubicBezTo>
                  <a:cubicBezTo>
                    <a:pt x="476250" y="2345690"/>
                    <a:pt x="486410" y="2303780"/>
                    <a:pt x="501650" y="2264410"/>
                  </a:cubicBezTo>
                  <a:cubicBezTo>
                    <a:pt x="516890" y="2225040"/>
                    <a:pt x="537210" y="2186940"/>
                    <a:pt x="561340" y="2152650"/>
                  </a:cubicBezTo>
                  <a:cubicBezTo>
                    <a:pt x="584200" y="2118360"/>
                    <a:pt x="613410" y="2085340"/>
                    <a:pt x="645160" y="2057400"/>
                  </a:cubicBezTo>
                  <a:cubicBezTo>
                    <a:pt x="676910" y="2029460"/>
                    <a:pt x="712470" y="2005330"/>
                    <a:pt x="749300" y="1986280"/>
                  </a:cubicBezTo>
                  <a:cubicBezTo>
                    <a:pt x="786130" y="1965960"/>
                    <a:pt x="826770" y="1950720"/>
                    <a:pt x="867410" y="1940560"/>
                  </a:cubicBezTo>
                  <a:cubicBezTo>
                    <a:pt x="908050" y="1930400"/>
                    <a:pt x="932180" y="1929130"/>
                    <a:pt x="993140" y="1925320"/>
                  </a:cubicBezTo>
                  <a:cubicBezTo>
                    <a:pt x="1155700" y="1916430"/>
                    <a:pt x="1624330" y="1930400"/>
                    <a:pt x="1888490" y="1938020"/>
                  </a:cubicBezTo>
                  <a:cubicBezTo>
                    <a:pt x="2100580" y="1944370"/>
                    <a:pt x="2213610" y="1948180"/>
                    <a:pt x="2459990" y="1963420"/>
                  </a:cubicBezTo>
                  <a:cubicBezTo>
                    <a:pt x="2918460" y="1992630"/>
                    <a:pt x="3948430" y="2099310"/>
                    <a:pt x="4413250" y="2127250"/>
                  </a:cubicBezTo>
                  <a:cubicBezTo>
                    <a:pt x="4671060" y="2143760"/>
                    <a:pt x="4761230" y="2145030"/>
                    <a:pt x="5013960" y="2151380"/>
                  </a:cubicBezTo>
                  <a:cubicBezTo>
                    <a:pt x="5445760" y="2160270"/>
                    <a:pt x="6220460" y="2148840"/>
                    <a:pt x="6767830" y="2157730"/>
                  </a:cubicBezTo>
                  <a:cubicBezTo>
                    <a:pt x="7247891" y="2165350"/>
                    <a:pt x="7640320" y="2186940"/>
                    <a:pt x="8121650" y="2194560"/>
                  </a:cubicBezTo>
                  <a:cubicBezTo>
                    <a:pt x="8674100" y="2204720"/>
                    <a:pt x="9654541" y="2190750"/>
                    <a:pt x="9899650" y="2207260"/>
                  </a:cubicBezTo>
                  <a:cubicBezTo>
                    <a:pt x="9963150" y="2211070"/>
                    <a:pt x="9980930" y="2212340"/>
                    <a:pt x="10020300" y="2221230"/>
                  </a:cubicBezTo>
                  <a:cubicBezTo>
                    <a:pt x="10059670" y="2231390"/>
                    <a:pt x="10099041" y="2246630"/>
                    <a:pt x="10134600" y="2264410"/>
                  </a:cubicBezTo>
                  <a:cubicBezTo>
                    <a:pt x="10170160" y="2283460"/>
                    <a:pt x="10204450" y="2307590"/>
                    <a:pt x="10234930" y="2334260"/>
                  </a:cubicBezTo>
                  <a:cubicBezTo>
                    <a:pt x="10264141" y="2360930"/>
                    <a:pt x="10292080" y="2391410"/>
                    <a:pt x="10314941" y="2425700"/>
                  </a:cubicBezTo>
                  <a:cubicBezTo>
                    <a:pt x="10337800" y="2458720"/>
                    <a:pt x="10358120" y="2495550"/>
                    <a:pt x="10372091" y="2533650"/>
                  </a:cubicBezTo>
                  <a:cubicBezTo>
                    <a:pt x="10386060" y="2570480"/>
                    <a:pt x="10396220" y="2611120"/>
                    <a:pt x="10401300" y="2651760"/>
                  </a:cubicBezTo>
                  <a:cubicBezTo>
                    <a:pt x="10406380" y="2691130"/>
                    <a:pt x="10406380" y="2733040"/>
                    <a:pt x="10401300" y="2773680"/>
                  </a:cubicBezTo>
                  <a:cubicBezTo>
                    <a:pt x="10396220" y="2813050"/>
                    <a:pt x="10386060" y="2853690"/>
                    <a:pt x="10372091" y="2891790"/>
                  </a:cubicBezTo>
                  <a:cubicBezTo>
                    <a:pt x="10358120" y="2928620"/>
                    <a:pt x="10337800" y="2966720"/>
                    <a:pt x="10314941" y="2999740"/>
                  </a:cubicBezTo>
                  <a:cubicBezTo>
                    <a:pt x="10292080" y="3032760"/>
                    <a:pt x="10264141" y="3063240"/>
                    <a:pt x="10234930" y="3089910"/>
                  </a:cubicBezTo>
                  <a:cubicBezTo>
                    <a:pt x="10204450" y="3117850"/>
                    <a:pt x="10170160" y="3140710"/>
                    <a:pt x="10134600" y="3159760"/>
                  </a:cubicBezTo>
                  <a:cubicBezTo>
                    <a:pt x="10099041" y="3178810"/>
                    <a:pt x="10059670" y="3192780"/>
                    <a:pt x="10020300" y="3202940"/>
                  </a:cubicBezTo>
                  <a:cubicBezTo>
                    <a:pt x="9980930" y="3213100"/>
                    <a:pt x="9968230" y="3214370"/>
                    <a:pt x="9899650" y="3218180"/>
                  </a:cubicBezTo>
                  <a:cubicBezTo>
                    <a:pt x="9517380" y="3238500"/>
                    <a:pt x="7420610" y="3169920"/>
                    <a:pt x="6121400" y="3171190"/>
                  </a:cubicBezTo>
                  <a:cubicBezTo>
                    <a:pt x="4738370" y="3171190"/>
                    <a:pt x="2708910" y="3246120"/>
                    <a:pt x="1837690" y="3228340"/>
                  </a:cubicBezTo>
                  <a:cubicBezTo>
                    <a:pt x="1454150" y="3220720"/>
                    <a:pt x="1163321" y="3204210"/>
                    <a:pt x="1010921" y="3182620"/>
                  </a:cubicBezTo>
                  <a:cubicBezTo>
                    <a:pt x="951231" y="3173730"/>
                    <a:pt x="927101" y="3168650"/>
                    <a:pt x="889001" y="3153410"/>
                  </a:cubicBezTo>
                  <a:cubicBezTo>
                    <a:pt x="849630" y="3139440"/>
                    <a:pt x="811530" y="3119120"/>
                    <a:pt x="777241" y="3096260"/>
                  </a:cubicBezTo>
                  <a:cubicBezTo>
                    <a:pt x="742951" y="3073400"/>
                    <a:pt x="709931" y="3045460"/>
                    <a:pt x="683261" y="3013710"/>
                  </a:cubicBezTo>
                  <a:cubicBezTo>
                    <a:pt x="655321" y="2983230"/>
                    <a:pt x="629921" y="2947670"/>
                    <a:pt x="610871" y="2912110"/>
                  </a:cubicBezTo>
                  <a:cubicBezTo>
                    <a:pt x="591821" y="2875280"/>
                    <a:pt x="575311" y="2834640"/>
                    <a:pt x="565151" y="2795270"/>
                  </a:cubicBezTo>
                  <a:cubicBezTo>
                    <a:pt x="554991" y="2754630"/>
                    <a:pt x="549911" y="2712720"/>
                    <a:pt x="548641" y="2670810"/>
                  </a:cubicBezTo>
                  <a:cubicBezTo>
                    <a:pt x="548641" y="2628900"/>
                    <a:pt x="553721" y="2586990"/>
                    <a:pt x="563881" y="2546350"/>
                  </a:cubicBezTo>
                  <a:cubicBezTo>
                    <a:pt x="572771" y="2505710"/>
                    <a:pt x="588011" y="2466340"/>
                    <a:pt x="607061" y="2429510"/>
                  </a:cubicBezTo>
                  <a:cubicBezTo>
                    <a:pt x="626111" y="2392680"/>
                    <a:pt x="650241" y="2357120"/>
                    <a:pt x="676911" y="2325370"/>
                  </a:cubicBezTo>
                  <a:cubicBezTo>
                    <a:pt x="703581" y="2293620"/>
                    <a:pt x="736601" y="2265680"/>
                    <a:pt x="769621" y="2241550"/>
                  </a:cubicBezTo>
                  <a:cubicBezTo>
                    <a:pt x="803911" y="2217420"/>
                    <a:pt x="828041" y="2202180"/>
                    <a:pt x="880111" y="2183130"/>
                  </a:cubicBezTo>
                  <a:cubicBezTo>
                    <a:pt x="990601" y="2141220"/>
                    <a:pt x="1238251" y="2095500"/>
                    <a:pt x="1417321" y="2057400"/>
                  </a:cubicBezTo>
                  <a:cubicBezTo>
                    <a:pt x="1595121" y="2020570"/>
                    <a:pt x="1779271" y="2000250"/>
                    <a:pt x="1950721" y="1960880"/>
                  </a:cubicBezTo>
                  <a:cubicBezTo>
                    <a:pt x="2114550" y="1922780"/>
                    <a:pt x="2258061" y="1870710"/>
                    <a:pt x="2424431" y="1830070"/>
                  </a:cubicBezTo>
                  <a:cubicBezTo>
                    <a:pt x="2609850" y="1784350"/>
                    <a:pt x="2809240" y="1743710"/>
                    <a:pt x="3012440" y="1701800"/>
                  </a:cubicBezTo>
                  <a:cubicBezTo>
                    <a:pt x="3232150" y="1656080"/>
                    <a:pt x="3468371" y="1606550"/>
                    <a:pt x="3698241" y="1567180"/>
                  </a:cubicBezTo>
                  <a:cubicBezTo>
                    <a:pt x="3928111" y="1529080"/>
                    <a:pt x="4127500" y="1518920"/>
                    <a:pt x="4394200" y="1469390"/>
                  </a:cubicBezTo>
                  <a:cubicBezTo>
                    <a:pt x="4758691" y="1400810"/>
                    <a:pt x="5289550" y="1242060"/>
                    <a:pt x="5683250" y="1169670"/>
                  </a:cubicBezTo>
                  <a:cubicBezTo>
                    <a:pt x="6009641" y="1108710"/>
                    <a:pt x="6292850" y="1107440"/>
                    <a:pt x="6587491" y="1042670"/>
                  </a:cubicBezTo>
                  <a:cubicBezTo>
                    <a:pt x="6879591" y="977900"/>
                    <a:pt x="7175500" y="869950"/>
                    <a:pt x="7442200" y="781050"/>
                  </a:cubicBezTo>
                  <a:cubicBezTo>
                    <a:pt x="7682231" y="701040"/>
                    <a:pt x="7899400" y="623570"/>
                    <a:pt x="8121650" y="534670"/>
                  </a:cubicBezTo>
                  <a:cubicBezTo>
                    <a:pt x="8338820" y="448310"/>
                    <a:pt x="8568691" y="347980"/>
                    <a:pt x="8760460" y="255270"/>
                  </a:cubicBezTo>
                  <a:cubicBezTo>
                    <a:pt x="8920481" y="177800"/>
                    <a:pt x="9093200" y="44450"/>
                    <a:pt x="9197341" y="25400"/>
                  </a:cubicBezTo>
                  <a:cubicBezTo>
                    <a:pt x="9248141" y="16510"/>
                    <a:pt x="9279891" y="30480"/>
                    <a:pt x="9319260" y="40640"/>
                  </a:cubicBezTo>
                  <a:cubicBezTo>
                    <a:pt x="9359900" y="50800"/>
                    <a:pt x="9399270" y="66040"/>
                    <a:pt x="9434831" y="85090"/>
                  </a:cubicBezTo>
                  <a:cubicBezTo>
                    <a:pt x="9471660" y="104140"/>
                    <a:pt x="9505950" y="128270"/>
                    <a:pt x="9537700" y="154940"/>
                  </a:cubicBezTo>
                  <a:cubicBezTo>
                    <a:pt x="9568181" y="181610"/>
                    <a:pt x="9596120" y="213360"/>
                    <a:pt x="9618981" y="247650"/>
                  </a:cubicBezTo>
                  <a:cubicBezTo>
                    <a:pt x="9643110" y="280670"/>
                    <a:pt x="9662160" y="318770"/>
                    <a:pt x="9676131" y="356870"/>
                  </a:cubicBezTo>
                  <a:cubicBezTo>
                    <a:pt x="9691370" y="394970"/>
                    <a:pt x="9701531" y="436880"/>
                    <a:pt x="9706610" y="477520"/>
                  </a:cubicBezTo>
                  <a:cubicBezTo>
                    <a:pt x="9711691" y="518160"/>
                    <a:pt x="9711691" y="560070"/>
                    <a:pt x="9706610" y="600710"/>
                  </a:cubicBezTo>
                  <a:cubicBezTo>
                    <a:pt x="9701531" y="641350"/>
                    <a:pt x="9691370" y="683260"/>
                    <a:pt x="9677400" y="721360"/>
                  </a:cubicBezTo>
                  <a:cubicBezTo>
                    <a:pt x="9662160" y="759460"/>
                    <a:pt x="9643110" y="797560"/>
                    <a:pt x="9618981" y="830580"/>
                  </a:cubicBezTo>
                  <a:cubicBezTo>
                    <a:pt x="9596120" y="864870"/>
                    <a:pt x="9568181" y="896620"/>
                    <a:pt x="9537700" y="923290"/>
                  </a:cubicBezTo>
                  <a:cubicBezTo>
                    <a:pt x="9505950" y="949960"/>
                    <a:pt x="9471660" y="974090"/>
                    <a:pt x="9434831" y="993140"/>
                  </a:cubicBezTo>
                  <a:cubicBezTo>
                    <a:pt x="9399270" y="1012190"/>
                    <a:pt x="9359900" y="1027430"/>
                    <a:pt x="9319260" y="1037590"/>
                  </a:cubicBezTo>
                  <a:cubicBezTo>
                    <a:pt x="9279891" y="1047750"/>
                    <a:pt x="9268460" y="1049020"/>
                    <a:pt x="9197341" y="1052830"/>
                  </a:cubicBezTo>
                  <a:cubicBezTo>
                    <a:pt x="8719820" y="1078230"/>
                    <a:pt x="5281931" y="990600"/>
                    <a:pt x="3690621" y="985520"/>
                  </a:cubicBezTo>
                  <a:cubicBezTo>
                    <a:pt x="2473960" y="981710"/>
                    <a:pt x="805180" y="1024890"/>
                    <a:pt x="467360" y="1005840"/>
                  </a:cubicBezTo>
                  <a:cubicBezTo>
                    <a:pt x="405130" y="1002030"/>
                    <a:pt x="392430" y="1000760"/>
                    <a:pt x="356870" y="991870"/>
                  </a:cubicBezTo>
                  <a:cubicBezTo>
                    <a:pt x="320040" y="982980"/>
                    <a:pt x="284480" y="969010"/>
                    <a:pt x="251460" y="952500"/>
                  </a:cubicBezTo>
                  <a:cubicBezTo>
                    <a:pt x="218440" y="934720"/>
                    <a:pt x="186690" y="913130"/>
                    <a:pt x="158750" y="887730"/>
                  </a:cubicBezTo>
                  <a:cubicBezTo>
                    <a:pt x="130810" y="863600"/>
                    <a:pt x="105410" y="834390"/>
                    <a:pt x="83820" y="803910"/>
                  </a:cubicBezTo>
                  <a:cubicBezTo>
                    <a:pt x="63500" y="773430"/>
                    <a:pt x="44450" y="739140"/>
                    <a:pt x="31750" y="704850"/>
                  </a:cubicBezTo>
                  <a:cubicBezTo>
                    <a:pt x="19050" y="669290"/>
                    <a:pt x="8890" y="632460"/>
                    <a:pt x="5080" y="595630"/>
                  </a:cubicBezTo>
                  <a:cubicBezTo>
                    <a:pt x="0" y="558800"/>
                    <a:pt x="0" y="519430"/>
                    <a:pt x="5080" y="482600"/>
                  </a:cubicBezTo>
                  <a:cubicBezTo>
                    <a:pt x="8890" y="445770"/>
                    <a:pt x="19050" y="408940"/>
                    <a:pt x="31750" y="373380"/>
                  </a:cubicBezTo>
                  <a:cubicBezTo>
                    <a:pt x="44450" y="339090"/>
                    <a:pt x="63500" y="304800"/>
                    <a:pt x="83820" y="274320"/>
                  </a:cubicBezTo>
                  <a:cubicBezTo>
                    <a:pt x="105410" y="243840"/>
                    <a:pt x="130810" y="214630"/>
                    <a:pt x="158750" y="190500"/>
                  </a:cubicBezTo>
                  <a:cubicBezTo>
                    <a:pt x="186690" y="165100"/>
                    <a:pt x="218440" y="143510"/>
                    <a:pt x="251460" y="125730"/>
                  </a:cubicBezTo>
                  <a:cubicBezTo>
                    <a:pt x="284480" y="109220"/>
                    <a:pt x="320040" y="95250"/>
                    <a:pt x="356870" y="86360"/>
                  </a:cubicBezTo>
                  <a:cubicBezTo>
                    <a:pt x="392430" y="77470"/>
                    <a:pt x="468630" y="72390"/>
                    <a:pt x="468630" y="72390"/>
                  </a:cubicBezTo>
                </a:path>
              </a:pathLst>
            </a:custGeom>
            <a:solidFill>
              <a:srgbClr val="F3DAC2">
                <a:alpha val="72941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6083337" y="3931380"/>
            <a:ext cx="1405357" cy="1212120"/>
          </a:xfrm>
          <a:custGeom>
            <a:avLst/>
            <a:gdLst/>
            <a:ahLst/>
            <a:cxnLst/>
            <a:rect r="r" b="b" t="t" l="l"/>
            <a:pathLst>
              <a:path h="1212120" w="1405357">
                <a:moveTo>
                  <a:pt x="0" y="0"/>
                </a:moveTo>
                <a:lnTo>
                  <a:pt x="1405357" y="0"/>
                </a:lnTo>
                <a:lnTo>
                  <a:pt x="1405357" y="1212120"/>
                </a:lnTo>
                <a:lnTo>
                  <a:pt x="0" y="12121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501084" y="-370706"/>
            <a:ext cx="1622500" cy="1399406"/>
          </a:xfrm>
          <a:custGeom>
            <a:avLst/>
            <a:gdLst/>
            <a:ahLst/>
            <a:cxnLst/>
            <a:rect r="r" b="b" t="t" l="l"/>
            <a:pathLst>
              <a:path h="1399406" w="1622500">
                <a:moveTo>
                  <a:pt x="0" y="0"/>
                </a:moveTo>
                <a:lnTo>
                  <a:pt x="1622500" y="0"/>
                </a:lnTo>
                <a:lnTo>
                  <a:pt x="1622500" y="1399406"/>
                </a:lnTo>
                <a:lnTo>
                  <a:pt x="0" y="1399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5954078" y="5298758"/>
            <a:ext cx="1850708" cy="1873567"/>
            <a:chOff x="0" y="0"/>
            <a:chExt cx="2467610" cy="249809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5720" y="50800"/>
              <a:ext cx="2383790" cy="2401570"/>
            </a:xfrm>
            <a:custGeom>
              <a:avLst/>
              <a:gdLst/>
              <a:ahLst/>
              <a:cxnLst/>
              <a:rect r="r" b="b" t="t" l="l"/>
              <a:pathLst>
                <a:path h="2401570" w="2383790">
                  <a:moveTo>
                    <a:pt x="147320" y="50800"/>
                  </a:moveTo>
                  <a:cubicBezTo>
                    <a:pt x="262890" y="396240"/>
                    <a:pt x="284480" y="402590"/>
                    <a:pt x="330200" y="431800"/>
                  </a:cubicBezTo>
                  <a:cubicBezTo>
                    <a:pt x="433070" y="495300"/>
                    <a:pt x="763270" y="622300"/>
                    <a:pt x="852170" y="680720"/>
                  </a:cubicBezTo>
                  <a:cubicBezTo>
                    <a:pt x="885190" y="703580"/>
                    <a:pt x="895350" y="713740"/>
                    <a:pt x="915670" y="737870"/>
                  </a:cubicBezTo>
                  <a:cubicBezTo>
                    <a:pt x="941070" y="767080"/>
                    <a:pt x="960120" y="805180"/>
                    <a:pt x="985520" y="853440"/>
                  </a:cubicBezTo>
                  <a:cubicBezTo>
                    <a:pt x="1024890" y="928370"/>
                    <a:pt x="1062990" y="1090930"/>
                    <a:pt x="1121410" y="1149350"/>
                  </a:cubicBezTo>
                  <a:cubicBezTo>
                    <a:pt x="1160780" y="1187450"/>
                    <a:pt x="1212850" y="1187450"/>
                    <a:pt x="1256030" y="1211580"/>
                  </a:cubicBezTo>
                  <a:cubicBezTo>
                    <a:pt x="1300480" y="1235710"/>
                    <a:pt x="1346200" y="1263650"/>
                    <a:pt x="1384300" y="1292860"/>
                  </a:cubicBezTo>
                  <a:cubicBezTo>
                    <a:pt x="1418590" y="1319530"/>
                    <a:pt x="1446530" y="1339850"/>
                    <a:pt x="1478280" y="1376680"/>
                  </a:cubicBezTo>
                  <a:cubicBezTo>
                    <a:pt x="1521460" y="1427480"/>
                    <a:pt x="1568450" y="1529080"/>
                    <a:pt x="1606550" y="1578610"/>
                  </a:cubicBezTo>
                  <a:cubicBezTo>
                    <a:pt x="1630680" y="1610360"/>
                    <a:pt x="1637030" y="1630680"/>
                    <a:pt x="1673860" y="1652270"/>
                  </a:cubicBezTo>
                  <a:cubicBezTo>
                    <a:pt x="1744980" y="1694180"/>
                    <a:pt x="1963420" y="1706880"/>
                    <a:pt x="2044700" y="1739900"/>
                  </a:cubicBezTo>
                  <a:cubicBezTo>
                    <a:pt x="2087880" y="1757680"/>
                    <a:pt x="2104390" y="1770380"/>
                    <a:pt x="2137410" y="1798320"/>
                  </a:cubicBezTo>
                  <a:cubicBezTo>
                    <a:pt x="2185670" y="1837690"/>
                    <a:pt x="2266950" y="1918970"/>
                    <a:pt x="2297430" y="1967230"/>
                  </a:cubicBezTo>
                  <a:cubicBezTo>
                    <a:pt x="2315210" y="1995170"/>
                    <a:pt x="2317750" y="2015490"/>
                    <a:pt x="2327910" y="2044700"/>
                  </a:cubicBezTo>
                  <a:cubicBezTo>
                    <a:pt x="2339340" y="2080260"/>
                    <a:pt x="2355850" y="2118360"/>
                    <a:pt x="2362200" y="2162810"/>
                  </a:cubicBezTo>
                  <a:cubicBezTo>
                    <a:pt x="2371090" y="2214880"/>
                    <a:pt x="2383790" y="2301240"/>
                    <a:pt x="2367280" y="2340610"/>
                  </a:cubicBezTo>
                  <a:cubicBezTo>
                    <a:pt x="2357120" y="2367280"/>
                    <a:pt x="2335530" y="2388870"/>
                    <a:pt x="2313940" y="2395220"/>
                  </a:cubicBezTo>
                  <a:cubicBezTo>
                    <a:pt x="2292350" y="2401570"/>
                    <a:pt x="2256790" y="2391410"/>
                    <a:pt x="2239010" y="2379980"/>
                  </a:cubicBezTo>
                  <a:cubicBezTo>
                    <a:pt x="2225040" y="2369820"/>
                    <a:pt x="2213610" y="2353310"/>
                    <a:pt x="2211070" y="2336800"/>
                  </a:cubicBezTo>
                  <a:cubicBezTo>
                    <a:pt x="2207260" y="2315210"/>
                    <a:pt x="2214880" y="2279650"/>
                    <a:pt x="2230120" y="2261870"/>
                  </a:cubicBezTo>
                  <a:cubicBezTo>
                    <a:pt x="2245360" y="2245360"/>
                    <a:pt x="2279650" y="2233930"/>
                    <a:pt x="2301240" y="2236470"/>
                  </a:cubicBezTo>
                  <a:cubicBezTo>
                    <a:pt x="2324100" y="2240280"/>
                    <a:pt x="2352040" y="2263140"/>
                    <a:pt x="2363470" y="2280920"/>
                  </a:cubicBezTo>
                  <a:cubicBezTo>
                    <a:pt x="2372360" y="2296160"/>
                    <a:pt x="2374900" y="2316480"/>
                    <a:pt x="2369820" y="2332990"/>
                  </a:cubicBezTo>
                  <a:cubicBezTo>
                    <a:pt x="2363470" y="2353310"/>
                    <a:pt x="2340610" y="2382520"/>
                    <a:pt x="2321560" y="2391410"/>
                  </a:cubicBezTo>
                  <a:cubicBezTo>
                    <a:pt x="2306320" y="2400300"/>
                    <a:pt x="2286000" y="2400300"/>
                    <a:pt x="2269490" y="2395220"/>
                  </a:cubicBezTo>
                  <a:cubicBezTo>
                    <a:pt x="2254250" y="2391410"/>
                    <a:pt x="2236470" y="2379980"/>
                    <a:pt x="2226310" y="2367280"/>
                  </a:cubicBezTo>
                  <a:cubicBezTo>
                    <a:pt x="2216150" y="2354580"/>
                    <a:pt x="2213610" y="2340610"/>
                    <a:pt x="2208530" y="2319020"/>
                  </a:cubicBezTo>
                  <a:cubicBezTo>
                    <a:pt x="2200910" y="2278380"/>
                    <a:pt x="2211070" y="2189480"/>
                    <a:pt x="2203450" y="2143760"/>
                  </a:cubicBezTo>
                  <a:cubicBezTo>
                    <a:pt x="2197100" y="2113280"/>
                    <a:pt x="2193290" y="2095500"/>
                    <a:pt x="2176780" y="2068830"/>
                  </a:cubicBezTo>
                  <a:cubicBezTo>
                    <a:pt x="2153920" y="2028190"/>
                    <a:pt x="2100580" y="1968500"/>
                    <a:pt x="2059940" y="1932940"/>
                  </a:cubicBezTo>
                  <a:cubicBezTo>
                    <a:pt x="2025650" y="1902460"/>
                    <a:pt x="1997710" y="1880870"/>
                    <a:pt x="1953260" y="1863090"/>
                  </a:cubicBezTo>
                  <a:cubicBezTo>
                    <a:pt x="1896110" y="1838960"/>
                    <a:pt x="1803400" y="1837690"/>
                    <a:pt x="1736090" y="1819910"/>
                  </a:cubicBezTo>
                  <a:cubicBezTo>
                    <a:pt x="1675130" y="1803400"/>
                    <a:pt x="1614170" y="1794510"/>
                    <a:pt x="1564640" y="1760220"/>
                  </a:cubicBezTo>
                  <a:cubicBezTo>
                    <a:pt x="1511300" y="1722120"/>
                    <a:pt x="1463040" y="1648460"/>
                    <a:pt x="1430020" y="1597660"/>
                  </a:cubicBezTo>
                  <a:cubicBezTo>
                    <a:pt x="1405890" y="1559560"/>
                    <a:pt x="1400810" y="1517650"/>
                    <a:pt x="1376680" y="1488440"/>
                  </a:cubicBezTo>
                  <a:cubicBezTo>
                    <a:pt x="1356360" y="1460500"/>
                    <a:pt x="1333500" y="1447800"/>
                    <a:pt x="1299210" y="1423670"/>
                  </a:cubicBezTo>
                  <a:cubicBezTo>
                    <a:pt x="1245870" y="1384300"/>
                    <a:pt x="1137920" y="1332230"/>
                    <a:pt x="1080770" y="1290320"/>
                  </a:cubicBezTo>
                  <a:cubicBezTo>
                    <a:pt x="1040130" y="1259840"/>
                    <a:pt x="1014730" y="1247140"/>
                    <a:pt x="980440" y="1202690"/>
                  </a:cubicBezTo>
                  <a:cubicBezTo>
                    <a:pt x="919480" y="1122680"/>
                    <a:pt x="899160" y="911860"/>
                    <a:pt x="793750" y="807720"/>
                  </a:cubicBezTo>
                  <a:cubicBezTo>
                    <a:pt x="671830" y="685800"/>
                    <a:pt x="370840" y="633730"/>
                    <a:pt x="251460" y="556260"/>
                  </a:cubicBezTo>
                  <a:cubicBezTo>
                    <a:pt x="184150" y="513080"/>
                    <a:pt x="140970" y="473710"/>
                    <a:pt x="107950" y="431800"/>
                  </a:cubicBezTo>
                  <a:cubicBezTo>
                    <a:pt x="85090" y="401320"/>
                    <a:pt x="72390" y="374650"/>
                    <a:pt x="62230" y="339090"/>
                  </a:cubicBezTo>
                  <a:cubicBezTo>
                    <a:pt x="49530" y="298450"/>
                    <a:pt x="53340" y="247650"/>
                    <a:pt x="44450" y="201930"/>
                  </a:cubicBezTo>
                  <a:cubicBezTo>
                    <a:pt x="34290" y="154940"/>
                    <a:pt x="0" y="95250"/>
                    <a:pt x="5080" y="62230"/>
                  </a:cubicBezTo>
                  <a:cubicBezTo>
                    <a:pt x="7620" y="41910"/>
                    <a:pt x="17780" y="26670"/>
                    <a:pt x="30480" y="16510"/>
                  </a:cubicBezTo>
                  <a:cubicBezTo>
                    <a:pt x="43180" y="6350"/>
                    <a:pt x="64770" y="0"/>
                    <a:pt x="80010" y="0"/>
                  </a:cubicBezTo>
                  <a:cubicBezTo>
                    <a:pt x="92710" y="0"/>
                    <a:pt x="104140" y="2540"/>
                    <a:pt x="114300" y="10160"/>
                  </a:cubicBezTo>
                  <a:cubicBezTo>
                    <a:pt x="127000" y="17780"/>
                    <a:pt x="147320" y="50800"/>
                    <a:pt x="147320" y="5080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7523797" y="7234238"/>
            <a:ext cx="184785" cy="184785"/>
            <a:chOff x="0" y="0"/>
            <a:chExt cx="246380" cy="2463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44450" y="49530"/>
              <a:ext cx="148590" cy="153670"/>
            </a:xfrm>
            <a:custGeom>
              <a:avLst/>
              <a:gdLst/>
              <a:ahLst/>
              <a:cxnLst/>
              <a:rect r="r" b="b" t="t" l="l"/>
              <a:pathLst>
                <a:path h="153670" w="148590">
                  <a:moveTo>
                    <a:pt x="148590" y="53340"/>
                  </a:moveTo>
                  <a:cubicBezTo>
                    <a:pt x="144780" y="106680"/>
                    <a:pt x="125730" y="137160"/>
                    <a:pt x="106680" y="144780"/>
                  </a:cubicBezTo>
                  <a:cubicBezTo>
                    <a:pt x="87630" y="153670"/>
                    <a:pt x="53340" y="148590"/>
                    <a:pt x="35560" y="140970"/>
                  </a:cubicBezTo>
                  <a:cubicBezTo>
                    <a:pt x="24130" y="135890"/>
                    <a:pt x="15240" y="127000"/>
                    <a:pt x="10160" y="115570"/>
                  </a:cubicBezTo>
                  <a:cubicBezTo>
                    <a:pt x="2540" y="97790"/>
                    <a:pt x="0" y="62230"/>
                    <a:pt x="6350" y="44450"/>
                  </a:cubicBezTo>
                  <a:cubicBezTo>
                    <a:pt x="10160" y="31750"/>
                    <a:pt x="19050" y="22860"/>
                    <a:pt x="27940" y="15240"/>
                  </a:cubicBezTo>
                  <a:cubicBezTo>
                    <a:pt x="38100" y="8890"/>
                    <a:pt x="48260" y="1270"/>
                    <a:pt x="62230" y="1270"/>
                  </a:cubicBezTo>
                  <a:cubicBezTo>
                    <a:pt x="80010" y="0"/>
                    <a:pt x="129540" y="21590"/>
                    <a:pt x="129540" y="2159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492443" y="9240202"/>
            <a:ext cx="531495" cy="553402"/>
            <a:chOff x="0" y="0"/>
            <a:chExt cx="708660" cy="73787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46990" y="49530"/>
              <a:ext cx="610870" cy="641350"/>
            </a:xfrm>
            <a:custGeom>
              <a:avLst/>
              <a:gdLst/>
              <a:ahLst/>
              <a:cxnLst/>
              <a:rect r="r" b="b" t="t" l="l"/>
              <a:pathLst>
                <a:path h="641350" w="610870">
                  <a:moveTo>
                    <a:pt x="593090" y="121920"/>
                  </a:moveTo>
                  <a:cubicBezTo>
                    <a:pt x="431800" y="298450"/>
                    <a:pt x="273050" y="431800"/>
                    <a:pt x="201930" y="509270"/>
                  </a:cubicBezTo>
                  <a:cubicBezTo>
                    <a:pt x="158750" y="556260"/>
                    <a:pt x="134620" y="615950"/>
                    <a:pt x="105410" y="632460"/>
                  </a:cubicBezTo>
                  <a:cubicBezTo>
                    <a:pt x="90170" y="641350"/>
                    <a:pt x="74930" y="641350"/>
                    <a:pt x="59690" y="637540"/>
                  </a:cubicBezTo>
                  <a:cubicBezTo>
                    <a:pt x="41910" y="632460"/>
                    <a:pt x="16510" y="610870"/>
                    <a:pt x="7620" y="594360"/>
                  </a:cubicBezTo>
                  <a:cubicBezTo>
                    <a:pt x="1270" y="580390"/>
                    <a:pt x="1270" y="561340"/>
                    <a:pt x="5080" y="547370"/>
                  </a:cubicBezTo>
                  <a:cubicBezTo>
                    <a:pt x="8890" y="533400"/>
                    <a:pt x="17780" y="518160"/>
                    <a:pt x="30480" y="509270"/>
                  </a:cubicBezTo>
                  <a:cubicBezTo>
                    <a:pt x="45720" y="499110"/>
                    <a:pt x="78740" y="492760"/>
                    <a:pt x="97790" y="497840"/>
                  </a:cubicBezTo>
                  <a:cubicBezTo>
                    <a:pt x="113030" y="501650"/>
                    <a:pt x="127000" y="511810"/>
                    <a:pt x="134620" y="525780"/>
                  </a:cubicBezTo>
                  <a:cubicBezTo>
                    <a:pt x="143510" y="542290"/>
                    <a:pt x="147320" y="575310"/>
                    <a:pt x="142240" y="593090"/>
                  </a:cubicBezTo>
                  <a:cubicBezTo>
                    <a:pt x="137160" y="607060"/>
                    <a:pt x="127000" y="621030"/>
                    <a:pt x="113030" y="628650"/>
                  </a:cubicBezTo>
                  <a:cubicBezTo>
                    <a:pt x="95250" y="636270"/>
                    <a:pt x="63500" y="640080"/>
                    <a:pt x="44450" y="632460"/>
                  </a:cubicBezTo>
                  <a:cubicBezTo>
                    <a:pt x="26670" y="623570"/>
                    <a:pt x="7620" y="596900"/>
                    <a:pt x="3810" y="579120"/>
                  </a:cubicBezTo>
                  <a:cubicBezTo>
                    <a:pt x="0" y="563880"/>
                    <a:pt x="2540" y="551180"/>
                    <a:pt x="10160" y="533400"/>
                  </a:cubicBezTo>
                  <a:cubicBezTo>
                    <a:pt x="24130" y="500380"/>
                    <a:pt x="60960" y="455930"/>
                    <a:pt x="102870" y="408940"/>
                  </a:cubicBezTo>
                  <a:cubicBezTo>
                    <a:pt x="170180" y="332740"/>
                    <a:pt x="323850" y="209550"/>
                    <a:pt x="393700" y="135890"/>
                  </a:cubicBezTo>
                  <a:cubicBezTo>
                    <a:pt x="436880" y="88900"/>
                    <a:pt x="461010" y="35560"/>
                    <a:pt x="491490" y="15240"/>
                  </a:cubicBezTo>
                  <a:cubicBezTo>
                    <a:pt x="509270" y="3810"/>
                    <a:pt x="525780" y="0"/>
                    <a:pt x="542290" y="1270"/>
                  </a:cubicBezTo>
                  <a:cubicBezTo>
                    <a:pt x="558800" y="2540"/>
                    <a:pt x="579120" y="12700"/>
                    <a:pt x="589280" y="24130"/>
                  </a:cubicBezTo>
                  <a:cubicBezTo>
                    <a:pt x="600710" y="35560"/>
                    <a:pt x="609600" y="55880"/>
                    <a:pt x="609600" y="72390"/>
                  </a:cubicBezTo>
                  <a:cubicBezTo>
                    <a:pt x="610870" y="88900"/>
                    <a:pt x="593090" y="121920"/>
                    <a:pt x="593090" y="12192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971550" y="9399270"/>
            <a:ext cx="192405" cy="514350"/>
            <a:chOff x="0" y="0"/>
            <a:chExt cx="256540" cy="685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31750" y="49530"/>
              <a:ext cx="173990" cy="588010"/>
            </a:xfrm>
            <a:custGeom>
              <a:avLst/>
              <a:gdLst/>
              <a:ahLst/>
              <a:cxnLst/>
              <a:rect r="r" b="b" t="t" l="l"/>
              <a:pathLst>
                <a:path h="588010" w="173990">
                  <a:moveTo>
                    <a:pt x="173990" y="77470"/>
                  </a:moveTo>
                  <a:cubicBezTo>
                    <a:pt x="162560" y="554990"/>
                    <a:pt x="153670" y="563880"/>
                    <a:pt x="139700" y="572770"/>
                  </a:cubicBezTo>
                  <a:cubicBezTo>
                    <a:pt x="127000" y="581660"/>
                    <a:pt x="109220" y="588010"/>
                    <a:pt x="92710" y="585470"/>
                  </a:cubicBezTo>
                  <a:cubicBezTo>
                    <a:pt x="72390" y="582930"/>
                    <a:pt x="40640" y="566420"/>
                    <a:pt x="30480" y="548640"/>
                  </a:cubicBezTo>
                  <a:cubicBezTo>
                    <a:pt x="19050" y="529590"/>
                    <a:pt x="19050" y="494030"/>
                    <a:pt x="26670" y="474980"/>
                  </a:cubicBezTo>
                  <a:cubicBezTo>
                    <a:pt x="31750" y="459740"/>
                    <a:pt x="46990" y="447040"/>
                    <a:pt x="59690" y="439420"/>
                  </a:cubicBezTo>
                  <a:cubicBezTo>
                    <a:pt x="73660" y="431800"/>
                    <a:pt x="93980" y="429260"/>
                    <a:pt x="109220" y="431800"/>
                  </a:cubicBezTo>
                  <a:cubicBezTo>
                    <a:pt x="124460" y="434340"/>
                    <a:pt x="142240" y="443230"/>
                    <a:pt x="152400" y="454660"/>
                  </a:cubicBezTo>
                  <a:cubicBezTo>
                    <a:pt x="163830" y="466090"/>
                    <a:pt x="172720" y="482600"/>
                    <a:pt x="173990" y="499110"/>
                  </a:cubicBezTo>
                  <a:cubicBezTo>
                    <a:pt x="173990" y="519430"/>
                    <a:pt x="162560" y="553720"/>
                    <a:pt x="147320" y="567690"/>
                  </a:cubicBezTo>
                  <a:cubicBezTo>
                    <a:pt x="130810" y="581660"/>
                    <a:pt x="95250" y="586740"/>
                    <a:pt x="76200" y="582930"/>
                  </a:cubicBezTo>
                  <a:cubicBezTo>
                    <a:pt x="59690" y="579120"/>
                    <a:pt x="44450" y="567690"/>
                    <a:pt x="34290" y="554990"/>
                  </a:cubicBezTo>
                  <a:cubicBezTo>
                    <a:pt x="25400" y="542290"/>
                    <a:pt x="22860" y="532130"/>
                    <a:pt x="19050" y="508000"/>
                  </a:cubicBezTo>
                  <a:cubicBezTo>
                    <a:pt x="7620" y="435610"/>
                    <a:pt x="0" y="129540"/>
                    <a:pt x="21590" y="59690"/>
                  </a:cubicBezTo>
                  <a:cubicBezTo>
                    <a:pt x="29210" y="34290"/>
                    <a:pt x="39370" y="24130"/>
                    <a:pt x="53340" y="13970"/>
                  </a:cubicBezTo>
                  <a:cubicBezTo>
                    <a:pt x="67310" y="5080"/>
                    <a:pt x="88900" y="0"/>
                    <a:pt x="105410" y="1270"/>
                  </a:cubicBezTo>
                  <a:cubicBezTo>
                    <a:pt x="123190" y="3810"/>
                    <a:pt x="143510" y="13970"/>
                    <a:pt x="153670" y="26670"/>
                  </a:cubicBezTo>
                  <a:cubicBezTo>
                    <a:pt x="165100" y="39370"/>
                    <a:pt x="173990" y="77470"/>
                    <a:pt x="173990" y="7747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9" id="19"/>
          <p:cNvGrpSpPr/>
          <p:nvPr/>
        </p:nvGrpSpPr>
        <p:grpSpPr>
          <a:xfrm rot="0">
            <a:off x="282892" y="9080182"/>
            <a:ext cx="603885" cy="234315"/>
            <a:chOff x="0" y="0"/>
            <a:chExt cx="805180" cy="3124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45720" y="27940"/>
              <a:ext cx="708660" cy="234950"/>
            </a:xfrm>
            <a:custGeom>
              <a:avLst/>
              <a:gdLst/>
              <a:ahLst/>
              <a:cxnLst/>
              <a:rect r="r" b="b" t="t" l="l"/>
              <a:pathLst>
                <a:path h="234950" w="708660">
                  <a:moveTo>
                    <a:pt x="642620" y="170180"/>
                  </a:moveTo>
                  <a:cubicBezTo>
                    <a:pt x="156210" y="208280"/>
                    <a:pt x="111760" y="234950"/>
                    <a:pt x="78740" y="232410"/>
                  </a:cubicBezTo>
                  <a:cubicBezTo>
                    <a:pt x="58420" y="232410"/>
                    <a:pt x="44450" y="226060"/>
                    <a:pt x="31750" y="217170"/>
                  </a:cubicBezTo>
                  <a:cubicBezTo>
                    <a:pt x="20320" y="207010"/>
                    <a:pt x="7620" y="193040"/>
                    <a:pt x="5080" y="176530"/>
                  </a:cubicBezTo>
                  <a:cubicBezTo>
                    <a:pt x="1270" y="156210"/>
                    <a:pt x="8890" y="121920"/>
                    <a:pt x="20320" y="106680"/>
                  </a:cubicBezTo>
                  <a:cubicBezTo>
                    <a:pt x="30480" y="92710"/>
                    <a:pt x="46990" y="83820"/>
                    <a:pt x="62230" y="81280"/>
                  </a:cubicBezTo>
                  <a:cubicBezTo>
                    <a:pt x="77470" y="77470"/>
                    <a:pt x="96520" y="78740"/>
                    <a:pt x="111760" y="86360"/>
                  </a:cubicBezTo>
                  <a:cubicBezTo>
                    <a:pt x="128270" y="96520"/>
                    <a:pt x="151130" y="123190"/>
                    <a:pt x="154940" y="143510"/>
                  </a:cubicBezTo>
                  <a:cubicBezTo>
                    <a:pt x="157480" y="165100"/>
                    <a:pt x="147320" y="198120"/>
                    <a:pt x="130810" y="212090"/>
                  </a:cubicBezTo>
                  <a:cubicBezTo>
                    <a:pt x="115570" y="226060"/>
                    <a:pt x="82550" y="234950"/>
                    <a:pt x="62230" y="231140"/>
                  </a:cubicBezTo>
                  <a:cubicBezTo>
                    <a:pt x="41910" y="226060"/>
                    <a:pt x="15240" y="204470"/>
                    <a:pt x="7620" y="184150"/>
                  </a:cubicBezTo>
                  <a:cubicBezTo>
                    <a:pt x="0" y="163830"/>
                    <a:pt x="5080" y="129540"/>
                    <a:pt x="15240" y="113030"/>
                  </a:cubicBezTo>
                  <a:cubicBezTo>
                    <a:pt x="24130" y="99060"/>
                    <a:pt x="35560" y="91440"/>
                    <a:pt x="54610" y="83820"/>
                  </a:cubicBezTo>
                  <a:cubicBezTo>
                    <a:pt x="88900" y="67310"/>
                    <a:pt x="147320" y="59690"/>
                    <a:pt x="214630" y="50800"/>
                  </a:cubicBezTo>
                  <a:cubicBezTo>
                    <a:pt x="325120" y="35560"/>
                    <a:pt x="590550" y="0"/>
                    <a:pt x="657860" y="22860"/>
                  </a:cubicBezTo>
                  <a:cubicBezTo>
                    <a:pt x="680720" y="30480"/>
                    <a:pt x="690880" y="44450"/>
                    <a:pt x="698500" y="58420"/>
                  </a:cubicBezTo>
                  <a:cubicBezTo>
                    <a:pt x="706120" y="68580"/>
                    <a:pt x="708660" y="80010"/>
                    <a:pt x="708660" y="92710"/>
                  </a:cubicBezTo>
                  <a:cubicBezTo>
                    <a:pt x="707390" y="107950"/>
                    <a:pt x="701040" y="130810"/>
                    <a:pt x="689610" y="143510"/>
                  </a:cubicBezTo>
                  <a:cubicBezTo>
                    <a:pt x="679450" y="156210"/>
                    <a:pt x="642620" y="170180"/>
                    <a:pt x="642620" y="17018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1" id="21"/>
          <p:cNvGrpSpPr/>
          <p:nvPr/>
        </p:nvGrpSpPr>
        <p:grpSpPr>
          <a:xfrm rot="0">
            <a:off x="2910840" y="1887855"/>
            <a:ext cx="601028" cy="417195"/>
            <a:chOff x="0" y="0"/>
            <a:chExt cx="801370" cy="55626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48260" y="49530"/>
              <a:ext cx="703580" cy="457200"/>
            </a:xfrm>
            <a:custGeom>
              <a:avLst/>
              <a:gdLst/>
              <a:ahLst/>
              <a:cxnLst/>
              <a:rect r="r" b="b" t="t" l="l"/>
              <a:pathLst>
                <a:path h="457200" w="703580">
                  <a:moveTo>
                    <a:pt x="39370" y="316230"/>
                  </a:moveTo>
                  <a:cubicBezTo>
                    <a:pt x="401320" y="133350"/>
                    <a:pt x="468630" y="72390"/>
                    <a:pt x="525780" y="41910"/>
                  </a:cubicBezTo>
                  <a:cubicBezTo>
                    <a:pt x="562610" y="21590"/>
                    <a:pt x="598170" y="2540"/>
                    <a:pt x="624840" y="1270"/>
                  </a:cubicBezTo>
                  <a:cubicBezTo>
                    <a:pt x="642620" y="0"/>
                    <a:pt x="657860" y="5080"/>
                    <a:pt x="669290" y="13970"/>
                  </a:cubicBezTo>
                  <a:cubicBezTo>
                    <a:pt x="681990" y="21590"/>
                    <a:pt x="694690" y="35560"/>
                    <a:pt x="698500" y="50800"/>
                  </a:cubicBezTo>
                  <a:cubicBezTo>
                    <a:pt x="702310" y="69850"/>
                    <a:pt x="697230" y="102870"/>
                    <a:pt x="687070" y="118110"/>
                  </a:cubicBezTo>
                  <a:cubicBezTo>
                    <a:pt x="679450" y="132080"/>
                    <a:pt x="664210" y="140970"/>
                    <a:pt x="648970" y="144780"/>
                  </a:cubicBezTo>
                  <a:cubicBezTo>
                    <a:pt x="629920" y="148590"/>
                    <a:pt x="596900" y="143510"/>
                    <a:pt x="581660" y="129540"/>
                  </a:cubicBezTo>
                  <a:cubicBezTo>
                    <a:pt x="566420" y="116840"/>
                    <a:pt x="554990" y="86360"/>
                    <a:pt x="556260" y="67310"/>
                  </a:cubicBezTo>
                  <a:cubicBezTo>
                    <a:pt x="558800" y="46990"/>
                    <a:pt x="579120" y="20320"/>
                    <a:pt x="594360" y="10160"/>
                  </a:cubicBezTo>
                  <a:cubicBezTo>
                    <a:pt x="608330" y="1270"/>
                    <a:pt x="626110" y="0"/>
                    <a:pt x="640080" y="2540"/>
                  </a:cubicBezTo>
                  <a:cubicBezTo>
                    <a:pt x="655320" y="5080"/>
                    <a:pt x="671830" y="13970"/>
                    <a:pt x="681990" y="24130"/>
                  </a:cubicBezTo>
                  <a:cubicBezTo>
                    <a:pt x="692150" y="34290"/>
                    <a:pt x="699770" y="52070"/>
                    <a:pt x="701040" y="66040"/>
                  </a:cubicBezTo>
                  <a:cubicBezTo>
                    <a:pt x="703580" y="81280"/>
                    <a:pt x="703580" y="95250"/>
                    <a:pt x="692150" y="111760"/>
                  </a:cubicBezTo>
                  <a:cubicBezTo>
                    <a:pt x="657860" y="160020"/>
                    <a:pt x="487680" y="241300"/>
                    <a:pt x="383540" y="299720"/>
                  </a:cubicBezTo>
                  <a:cubicBezTo>
                    <a:pt x="283210" y="356870"/>
                    <a:pt x="137160" y="452120"/>
                    <a:pt x="77470" y="455930"/>
                  </a:cubicBezTo>
                  <a:cubicBezTo>
                    <a:pt x="54610" y="457200"/>
                    <a:pt x="40640" y="449580"/>
                    <a:pt x="27940" y="438150"/>
                  </a:cubicBezTo>
                  <a:cubicBezTo>
                    <a:pt x="15240" y="427990"/>
                    <a:pt x="5080" y="408940"/>
                    <a:pt x="2540" y="392430"/>
                  </a:cubicBezTo>
                  <a:cubicBezTo>
                    <a:pt x="0" y="375920"/>
                    <a:pt x="6350" y="354330"/>
                    <a:pt x="13970" y="340360"/>
                  </a:cubicBezTo>
                  <a:cubicBezTo>
                    <a:pt x="20320" y="330200"/>
                    <a:pt x="39370" y="316230"/>
                    <a:pt x="39370" y="31623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2678430" y="1794510"/>
            <a:ext cx="210503" cy="373380"/>
            <a:chOff x="0" y="0"/>
            <a:chExt cx="280670" cy="49784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52070" y="48260"/>
              <a:ext cx="193040" cy="400050"/>
            </a:xfrm>
            <a:custGeom>
              <a:avLst/>
              <a:gdLst/>
              <a:ahLst/>
              <a:cxnLst/>
              <a:rect r="r" b="b" t="t" l="l"/>
              <a:pathLst>
                <a:path h="400050" w="193040">
                  <a:moveTo>
                    <a:pt x="30480" y="335280"/>
                  </a:moveTo>
                  <a:cubicBezTo>
                    <a:pt x="0" y="60960"/>
                    <a:pt x="2540" y="48260"/>
                    <a:pt x="11430" y="35560"/>
                  </a:cubicBezTo>
                  <a:cubicBezTo>
                    <a:pt x="19050" y="22860"/>
                    <a:pt x="34290" y="10160"/>
                    <a:pt x="49530" y="5080"/>
                  </a:cubicBezTo>
                  <a:cubicBezTo>
                    <a:pt x="63500" y="0"/>
                    <a:pt x="82550" y="0"/>
                    <a:pt x="97790" y="5080"/>
                  </a:cubicBezTo>
                  <a:cubicBezTo>
                    <a:pt x="111760" y="8890"/>
                    <a:pt x="128270" y="20320"/>
                    <a:pt x="137160" y="33020"/>
                  </a:cubicBezTo>
                  <a:cubicBezTo>
                    <a:pt x="146050" y="45720"/>
                    <a:pt x="152400" y="63500"/>
                    <a:pt x="151130" y="80010"/>
                  </a:cubicBezTo>
                  <a:cubicBezTo>
                    <a:pt x="148590" y="99060"/>
                    <a:pt x="133350" y="130810"/>
                    <a:pt x="115570" y="142240"/>
                  </a:cubicBezTo>
                  <a:cubicBezTo>
                    <a:pt x="97790" y="152400"/>
                    <a:pt x="62230" y="153670"/>
                    <a:pt x="44450" y="147320"/>
                  </a:cubicBezTo>
                  <a:cubicBezTo>
                    <a:pt x="27940" y="140970"/>
                    <a:pt x="15240" y="128270"/>
                    <a:pt x="7620" y="114300"/>
                  </a:cubicBezTo>
                  <a:cubicBezTo>
                    <a:pt x="0" y="96520"/>
                    <a:pt x="0" y="60960"/>
                    <a:pt x="6350" y="43180"/>
                  </a:cubicBezTo>
                  <a:cubicBezTo>
                    <a:pt x="12700" y="27940"/>
                    <a:pt x="27940" y="15240"/>
                    <a:pt x="41910" y="8890"/>
                  </a:cubicBezTo>
                  <a:cubicBezTo>
                    <a:pt x="55880" y="2540"/>
                    <a:pt x="74930" y="0"/>
                    <a:pt x="90170" y="2540"/>
                  </a:cubicBezTo>
                  <a:cubicBezTo>
                    <a:pt x="104140" y="5080"/>
                    <a:pt x="121920" y="15240"/>
                    <a:pt x="132080" y="26670"/>
                  </a:cubicBezTo>
                  <a:cubicBezTo>
                    <a:pt x="142240" y="38100"/>
                    <a:pt x="144780" y="49530"/>
                    <a:pt x="149860" y="71120"/>
                  </a:cubicBezTo>
                  <a:cubicBezTo>
                    <a:pt x="163830" y="124460"/>
                    <a:pt x="193040" y="297180"/>
                    <a:pt x="177800" y="346710"/>
                  </a:cubicBezTo>
                  <a:cubicBezTo>
                    <a:pt x="171450" y="369570"/>
                    <a:pt x="158750" y="381000"/>
                    <a:pt x="143510" y="388620"/>
                  </a:cubicBezTo>
                  <a:cubicBezTo>
                    <a:pt x="129540" y="397510"/>
                    <a:pt x="105410" y="400050"/>
                    <a:pt x="90170" y="397510"/>
                  </a:cubicBezTo>
                  <a:cubicBezTo>
                    <a:pt x="77470" y="396240"/>
                    <a:pt x="67310" y="391160"/>
                    <a:pt x="57150" y="382270"/>
                  </a:cubicBezTo>
                  <a:cubicBezTo>
                    <a:pt x="45720" y="372110"/>
                    <a:pt x="30480" y="335280"/>
                    <a:pt x="30480" y="33528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2930842" y="2392680"/>
            <a:ext cx="493395" cy="215265"/>
            <a:chOff x="0" y="0"/>
            <a:chExt cx="657860" cy="28702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49530" y="46990"/>
              <a:ext cx="557530" cy="203200"/>
            </a:xfrm>
            <a:custGeom>
              <a:avLst/>
              <a:gdLst/>
              <a:ahLst/>
              <a:cxnLst/>
              <a:rect r="r" b="b" t="t" l="l"/>
              <a:pathLst>
                <a:path h="203200" w="557530">
                  <a:moveTo>
                    <a:pt x="78740" y="33020"/>
                  </a:moveTo>
                  <a:cubicBezTo>
                    <a:pt x="436880" y="25400"/>
                    <a:pt x="441960" y="7620"/>
                    <a:pt x="457200" y="3810"/>
                  </a:cubicBezTo>
                  <a:cubicBezTo>
                    <a:pt x="472440" y="0"/>
                    <a:pt x="492760" y="0"/>
                    <a:pt x="506730" y="6350"/>
                  </a:cubicBezTo>
                  <a:cubicBezTo>
                    <a:pt x="521970" y="12700"/>
                    <a:pt x="538480" y="24130"/>
                    <a:pt x="546100" y="39370"/>
                  </a:cubicBezTo>
                  <a:cubicBezTo>
                    <a:pt x="554990" y="57150"/>
                    <a:pt x="557530" y="93980"/>
                    <a:pt x="549910" y="113030"/>
                  </a:cubicBezTo>
                  <a:cubicBezTo>
                    <a:pt x="544830" y="128270"/>
                    <a:pt x="529590" y="142240"/>
                    <a:pt x="515620" y="149860"/>
                  </a:cubicBezTo>
                  <a:cubicBezTo>
                    <a:pt x="501650" y="157480"/>
                    <a:pt x="482600" y="162560"/>
                    <a:pt x="466090" y="157480"/>
                  </a:cubicBezTo>
                  <a:cubicBezTo>
                    <a:pt x="445770" y="153670"/>
                    <a:pt x="416560" y="130810"/>
                    <a:pt x="406400" y="113030"/>
                  </a:cubicBezTo>
                  <a:cubicBezTo>
                    <a:pt x="398780" y="99060"/>
                    <a:pt x="397510" y="78740"/>
                    <a:pt x="401320" y="63500"/>
                  </a:cubicBezTo>
                  <a:cubicBezTo>
                    <a:pt x="403860" y="46990"/>
                    <a:pt x="412750" y="29210"/>
                    <a:pt x="426720" y="20320"/>
                  </a:cubicBezTo>
                  <a:cubicBezTo>
                    <a:pt x="443230" y="7620"/>
                    <a:pt x="478790" y="0"/>
                    <a:pt x="499110" y="3810"/>
                  </a:cubicBezTo>
                  <a:cubicBezTo>
                    <a:pt x="515620" y="6350"/>
                    <a:pt x="530860" y="19050"/>
                    <a:pt x="541020" y="31750"/>
                  </a:cubicBezTo>
                  <a:cubicBezTo>
                    <a:pt x="551180" y="44450"/>
                    <a:pt x="557530" y="63500"/>
                    <a:pt x="557530" y="80010"/>
                  </a:cubicBezTo>
                  <a:cubicBezTo>
                    <a:pt x="557530" y="95250"/>
                    <a:pt x="551180" y="113030"/>
                    <a:pt x="541020" y="127000"/>
                  </a:cubicBezTo>
                  <a:cubicBezTo>
                    <a:pt x="528320" y="146050"/>
                    <a:pt x="511810" y="165100"/>
                    <a:pt x="480060" y="176530"/>
                  </a:cubicBezTo>
                  <a:cubicBezTo>
                    <a:pt x="406400" y="203200"/>
                    <a:pt x="148590" y="199390"/>
                    <a:pt x="78740" y="187960"/>
                  </a:cubicBezTo>
                  <a:cubicBezTo>
                    <a:pt x="53340" y="184150"/>
                    <a:pt x="40640" y="180340"/>
                    <a:pt x="26670" y="168910"/>
                  </a:cubicBezTo>
                  <a:cubicBezTo>
                    <a:pt x="13970" y="157480"/>
                    <a:pt x="2540" y="138430"/>
                    <a:pt x="1270" y="119380"/>
                  </a:cubicBezTo>
                  <a:cubicBezTo>
                    <a:pt x="0" y="99060"/>
                    <a:pt x="12700" y="67310"/>
                    <a:pt x="26670" y="52070"/>
                  </a:cubicBezTo>
                  <a:cubicBezTo>
                    <a:pt x="39370" y="39370"/>
                    <a:pt x="78740" y="33020"/>
                    <a:pt x="78740" y="3302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7" id="27"/>
          <p:cNvGrpSpPr/>
          <p:nvPr/>
        </p:nvGrpSpPr>
        <p:grpSpPr>
          <a:xfrm rot="0">
            <a:off x="904875" y="3611880"/>
            <a:ext cx="905827" cy="261938"/>
            <a:chOff x="0" y="0"/>
            <a:chExt cx="1207770" cy="34925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46990" y="49530"/>
              <a:ext cx="1112520" cy="256540"/>
            </a:xfrm>
            <a:custGeom>
              <a:avLst/>
              <a:gdLst/>
              <a:ahLst/>
              <a:cxnLst/>
              <a:rect r="r" b="b" t="t" l="l"/>
              <a:pathLst>
                <a:path h="256540" w="1112520">
                  <a:moveTo>
                    <a:pt x="87630" y="35560"/>
                  </a:moveTo>
                  <a:cubicBezTo>
                    <a:pt x="504190" y="99060"/>
                    <a:pt x="662940" y="118110"/>
                    <a:pt x="758190" y="96520"/>
                  </a:cubicBezTo>
                  <a:cubicBezTo>
                    <a:pt x="825500" y="81280"/>
                    <a:pt x="868680" y="31750"/>
                    <a:pt x="918210" y="16510"/>
                  </a:cubicBezTo>
                  <a:cubicBezTo>
                    <a:pt x="956310" y="3810"/>
                    <a:pt x="996950" y="0"/>
                    <a:pt x="1024890" y="1270"/>
                  </a:cubicBezTo>
                  <a:cubicBezTo>
                    <a:pt x="1045210" y="2540"/>
                    <a:pt x="1060450" y="3810"/>
                    <a:pt x="1074420" y="13970"/>
                  </a:cubicBezTo>
                  <a:cubicBezTo>
                    <a:pt x="1090930" y="26670"/>
                    <a:pt x="1109980" y="57150"/>
                    <a:pt x="1109980" y="78740"/>
                  </a:cubicBezTo>
                  <a:cubicBezTo>
                    <a:pt x="1109980" y="101600"/>
                    <a:pt x="1093470" y="133350"/>
                    <a:pt x="1075690" y="144780"/>
                  </a:cubicBezTo>
                  <a:cubicBezTo>
                    <a:pt x="1057910" y="157480"/>
                    <a:pt x="1023620" y="162560"/>
                    <a:pt x="1002030" y="154940"/>
                  </a:cubicBezTo>
                  <a:cubicBezTo>
                    <a:pt x="981710" y="147320"/>
                    <a:pt x="958850" y="119380"/>
                    <a:pt x="953770" y="99060"/>
                  </a:cubicBezTo>
                  <a:cubicBezTo>
                    <a:pt x="948690" y="77470"/>
                    <a:pt x="960120" y="43180"/>
                    <a:pt x="972820" y="26670"/>
                  </a:cubicBezTo>
                  <a:cubicBezTo>
                    <a:pt x="982980" y="13970"/>
                    <a:pt x="1000760" y="5080"/>
                    <a:pt x="1017270" y="2540"/>
                  </a:cubicBezTo>
                  <a:cubicBezTo>
                    <a:pt x="1032510" y="0"/>
                    <a:pt x="1052830" y="1270"/>
                    <a:pt x="1066800" y="10160"/>
                  </a:cubicBezTo>
                  <a:cubicBezTo>
                    <a:pt x="1084580" y="20320"/>
                    <a:pt x="1106170" y="49530"/>
                    <a:pt x="1108710" y="71120"/>
                  </a:cubicBezTo>
                  <a:cubicBezTo>
                    <a:pt x="1112520" y="92710"/>
                    <a:pt x="1097280" y="125730"/>
                    <a:pt x="1083310" y="139700"/>
                  </a:cubicBezTo>
                  <a:cubicBezTo>
                    <a:pt x="1070610" y="152400"/>
                    <a:pt x="1054100" y="154940"/>
                    <a:pt x="1036320" y="160020"/>
                  </a:cubicBezTo>
                  <a:cubicBezTo>
                    <a:pt x="1013460" y="165100"/>
                    <a:pt x="984250" y="154940"/>
                    <a:pt x="956310" y="163830"/>
                  </a:cubicBezTo>
                  <a:cubicBezTo>
                    <a:pt x="922020" y="173990"/>
                    <a:pt x="882650" y="214630"/>
                    <a:pt x="847090" y="228600"/>
                  </a:cubicBezTo>
                  <a:cubicBezTo>
                    <a:pt x="816610" y="241300"/>
                    <a:pt x="798830" y="245110"/>
                    <a:pt x="759460" y="248920"/>
                  </a:cubicBezTo>
                  <a:cubicBezTo>
                    <a:pt x="680720" y="256540"/>
                    <a:pt x="483870" y="251460"/>
                    <a:pt x="398780" y="238760"/>
                  </a:cubicBezTo>
                  <a:cubicBezTo>
                    <a:pt x="351790" y="231140"/>
                    <a:pt x="334010" y="217170"/>
                    <a:pt x="289560" y="208280"/>
                  </a:cubicBezTo>
                  <a:cubicBezTo>
                    <a:pt x="223520" y="194310"/>
                    <a:pt x="73660" y="194310"/>
                    <a:pt x="34290" y="173990"/>
                  </a:cubicBezTo>
                  <a:cubicBezTo>
                    <a:pt x="20320" y="166370"/>
                    <a:pt x="16510" y="157480"/>
                    <a:pt x="10160" y="146050"/>
                  </a:cubicBezTo>
                  <a:cubicBezTo>
                    <a:pt x="3810" y="132080"/>
                    <a:pt x="0" y="109220"/>
                    <a:pt x="3810" y="92710"/>
                  </a:cubicBezTo>
                  <a:cubicBezTo>
                    <a:pt x="8890" y="76200"/>
                    <a:pt x="21590" y="58420"/>
                    <a:pt x="35560" y="48260"/>
                  </a:cubicBezTo>
                  <a:cubicBezTo>
                    <a:pt x="49530" y="39370"/>
                    <a:pt x="87630" y="35560"/>
                    <a:pt x="87630" y="3556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9" id="29"/>
          <p:cNvGrpSpPr/>
          <p:nvPr/>
        </p:nvGrpSpPr>
        <p:grpSpPr>
          <a:xfrm rot="0">
            <a:off x="770572" y="3430905"/>
            <a:ext cx="182880" cy="184785"/>
            <a:chOff x="0" y="0"/>
            <a:chExt cx="243840" cy="24638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44450" y="49530"/>
              <a:ext cx="148590" cy="151130"/>
            </a:xfrm>
            <a:custGeom>
              <a:avLst/>
              <a:gdLst/>
              <a:ahLst/>
              <a:cxnLst/>
              <a:rect r="r" b="b" t="t" l="l"/>
              <a:pathLst>
                <a:path h="151130" w="148590">
                  <a:moveTo>
                    <a:pt x="148590" y="53340"/>
                  </a:moveTo>
                  <a:cubicBezTo>
                    <a:pt x="128270" y="134620"/>
                    <a:pt x="119380" y="140970"/>
                    <a:pt x="106680" y="146050"/>
                  </a:cubicBezTo>
                  <a:cubicBezTo>
                    <a:pt x="88900" y="151130"/>
                    <a:pt x="52070" y="148590"/>
                    <a:pt x="35560" y="140970"/>
                  </a:cubicBezTo>
                  <a:cubicBezTo>
                    <a:pt x="24130" y="135890"/>
                    <a:pt x="15240" y="127000"/>
                    <a:pt x="10160" y="115570"/>
                  </a:cubicBezTo>
                  <a:cubicBezTo>
                    <a:pt x="2540" y="99060"/>
                    <a:pt x="0" y="62230"/>
                    <a:pt x="6350" y="44450"/>
                  </a:cubicBezTo>
                  <a:cubicBezTo>
                    <a:pt x="10160" y="31750"/>
                    <a:pt x="19050" y="22860"/>
                    <a:pt x="27940" y="16510"/>
                  </a:cubicBezTo>
                  <a:cubicBezTo>
                    <a:pt x="38100" y="8890"/>
                    <a:pt x="48260" y="1270"/>
                    <a:pt x="60960" y="1270"/>
                  </a:cubicBezTo>
                  <a:cubicBezTo>
                    <a:pt x="80010" y="0"/>
                    <a:pt x="129540" y="21590"/>
                    <a:pt x="129540" y="2159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1" id="31"/>
          <p:cNvGrpSpPr/>
          <p:nvPr/>
        </p:nvGrpSpPr>
        <p:grpSpPr>
          <a:xfrm rot="0">
            <a:off x="17493615" y="4315778"/>
            <a:ext cx="283845" cy="1296352"/>
            <a:chOff x="0" y="0"/>
            <a:chExt cx="378460" cy="172847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30480" y="49530"/>
              <a:ext cx="300990" cy="1630680"/>
            </a:xfrm>
            <a:custGeom>
              <a:avLst/>
              <a:gdLst/>
              <a:ahLst/>
              <a:cxnLst/>
              <a:rect r="r" b="b" t="t" l="l"/>
              <a:pathLst>
                <a:path h="1630680" w="300990">
                  <a:moveTo>
                    <a:pt x="200660" y="78740"/>
                  </a:moveTo>
                  <a:cubicBezTo>
                    <a:pt x="199390" y="532130"/>
                    <a:pt x="255270" y="596900"/>
                    <a:pt x="274320" y="651510"/>
                  </a:cubicBezTo>
                  <a:cubicBezTo>
                    <a:pt x="285750" y="687070"/>
                    <a:pt x="292100" y="706120"/>
                    <a:pt x="295910" y="742950"/>
                  </a:cubicBezTo>
                  <a:cubicBezTo>
                    <a:pt x="300990" y="802640"/>
                    <a:pt x="300990" y="896620"/>
                    <a:pt x="285750" y="976630"/>
                  </a:cubicBezTo>
                  <a:cubicBezTo>
                    <a:pt x="269240" y="1065530"/>
                    <a:pt x="205740" y="1156970"/>
                    <a:pt x="191770" y="1253490"/>
                  </a:cubicBezTo>
                  <a:cubicBezTo>
                    <a:pt x="177800" y="1353820"/>
                    <a:pt x="228600" y="1508760"/>
                    <a:pt x="204470" y="1568450"/>
                  </a:cubicBezTo>
                  <a:cubicBezTo>
                    <a:pt x="193040" y="1598930"/>
                    <a:pt x="166370" y="1616710"/>
                    <a:pt x="146050" y="1624330"/>
                  </a:cubicBezTo>
                  <a:cubicBezTo>
                    <a:pt x="128270" y="1630680"/>
                    <a:pt x="106680" y="1628140"/>
                    <a:pt x="90170" y="1621790"/>
                  </a:cubicBezTo>
                  <a:cubicBezTo>
                    <a:pt x="74930" y="1615440"/>
                    <a:pt x="57150" y="1600200"/>
                    <a:pt x="48260" y="1584960"/>
                  </a:cubicBezTo>
                  <a:cubicBezTo>
                    <a:pt x="39370" y="1570990"/>
                    <a:pt x="33020" y="1549400"/>
                    <a:pt x="36830" y="1531620"/>
                  </a:cubicBezTo>
                  <a:cubicBezTo>
                    <a:pt x="40640" y="1510030"/>
                    <a:pt x="63500" y="1477010"/>
                    <a:pt x="82550" y="1464310"/>
                  </a:cubicBezTo>
                  <a:cubicBezTo>
                    <a:pt x="97790" y="1454150"/>
                    <a:pt x="118110" y="1451610"/>
                    <a:pt x="137160" y="1455420"/>
                  </a:cubicBezTo>
                  <a:cubicBezTo>
                    <a:pt x="158750" y="1460500"/>
                    <a:pt x="190500" y="1484630"/>
                    <a:pt x="200660" y="1504950"/>
                  </a:cubicBezTo>
                  <a:cubicBezTo>
                    <a:pt x="210820" y="1520190"/>
                    <a:pt x="210820" y="1543050"/>
                    <a:pt x="207010" y="1559560"/>
                  </a:cubicBezTo>
                  <a:cubicBezTo>
                    <a:pt x="203200" y="1576070"/>
                    <a:pt x="191770" y="1595120"/>
                    <a:pt x="179070" y="1606550"/>
                  </a:cubicBezTo>
                  <a:cubicBezTo>
                    <a:pt x="165100" y="1617980"/>
                    <a:pt x="146050" y="1628140"/>
                    <a:pt x="127000" y="1626870"/>
                  </a:cubicBezTo>
                  <a:cubicBezTo>
                    <a:pt x="105410" y="1626870"/>
                    <a:pt x="68580" y="1610360"/>
                    <a:pt x="53340" y="1593850"/>
                  </a:cubicBezTo>
                  <a:cubicBezTo>
                    <a:pt x="41910" y="1579880"/>
                    <a:pt x="39370" y="1563370"/>
                    <a:pt x="36830" y="1540510"/>
                  </a:cubicBezTo>
                  <a:cubicBezTo>
                    <a:pt x="30480" y="1503680"/>
                    <a:pt x="44450" y="1427480"/>
                    <a:pt x="40640" y="1384300"/>
                  </a:cubicBezTo>
                  <a:cubicBezTo>
                    <a:pt x="36830" y="1353820"/>
                    <a:pt x="21590" y="1336040"/>
                    <a:pt x="20320" y="1305560"/>
                  </a:cubicBezTo>
                  <a:cubicBezTo>
                    <a:pt x="17780" y="1262380"/>
                    <a:pt x="33020" y="1203960"/>
                    <a:pt x="46990" y="1149350"/>
                  </a:cubicBezTo>
                  <a:cubicBezTo>
                    <a:pt x="63500" y="1083310"/>
                    <a:pt x="109220" y="996950"/>
                    <a:pt x="121920" y="939800"/>
                  </a:cubicBezTo>
                  <a:cubicBezTo>
                    <a:pt x="129540" y="901700"/>
                    <a:pt x="129540" y="878840"/>
                    <a:pt x="129540" y="842010"/>
                  </a:cubicBezTo>
                  <a:cubicBezTo>
                    <a:pt x="129540" y="792480"/>
                    <a:pt x="130810" y="725170"/>
                    <a:pt x="114300" y="670560"/>
                  </a:cubicBezTo>
                  <a:cubicBezTo>
                    <a:pt x="96520" y="613410"/>
                    <a:pt x="40640" y="576580"/>
                    <a:pt x="25400" y="505460"/>
                  </a:cubicBezTo>
                  <a:cubicBezTo>
                    <a:pt x="0" y="396240"/>
                    <a:pt x="22860" y="130810"/>
                    <a:pt x="46990" y="60960"/>
                  </a:cubicBezTo>
                  <a:cubicBezTo>
                    <a:pt x="55880" y="35560"/>
                    <a:pt x="64770" y="24130"/>
                    <a:pt x="78740" y="15240"/>
                  </a:cubicBezTo>
                  <a:cubicBezTo>
                    <a:pt x="92710" y="5080"/>
                    <a:pt x="115570" y="0"/>
                    <a:pt x="132080" y="1270"/>
                  </a:cubicBezTo>
                  <a:cubicBezTo>
                    <a:pt x="149860" y="3810"/>
                    <a:pt x="170180" y="13970"/>
                    <a:pt x="181610" y="26670"/>
                  </a:cubicBezTo>
                  <a:cubicBezTo>
                    <a:pt x="193040" y="40640"/>
                    <a:pt x="200660" y="78740"/>
                    <a:pt x="200660" y="7874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3" id="33"/>
          <p:cNvGrpSpPr/>
          <p:nvPr/>
        </p:nvGrpSpPr>
        <p:grpSpPr>
          <a:xfrm rot="0">
            <a:off x="17381220" y="4126230"/>
            <a:ext cx="184785" cy="189548"/>
            <a:chOff x="0" y="0"/>
            <a:chExt cx="246380" cy="25273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44450" y="49530"/>
              <a:ext cx="148590" cy="154940"/>
            </a:xfrm>
            <a:custGeom>
              <a:avLst/>
              <a:gdLst/>
              <a:ahLst/>
              <a:cxnLst/>
              <a:rect r="r" b="b" t="t" l="l"/>
              <a:pathLst>
                <a:path h="154940" w="148590">
                  <a:moveTo>
                    <a:pt x="148590" y="53340"/>
                  </a:moveTo>
                  <a:cubicBezTo>
                    <a:pt x="144780" y="106680"/>
                    <a:pt x="123190" y="135890"/>
                    <a:pt x="106680" y="146050"/>
                  </a:cubicBezTo>
                  <a:cubicBezTo>
                    <a:pt x="95250" y="152400"/>
                    <a:pt x="83820" y="154940"/>
                    <a:pt x="71120" y="152400"/>
                  </a:cubicBezTo>
                  <a:cubicBezTo>
                    <a:pt x="53340" y="148590"/>
                    <a:pt x="21590" y="133350"/>
                    <a:pt x="1016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19050" y="22860"/>
                    <a:pt x="29210" y="16510"/>
                  </a:cubicBezTo>
                  <a:cubicBezTo>
                    <a:pt x="38100" y="8890"/>
                    <a:pt x="49530" y="1270"/>
                    <a:pt x="62230" y="1270"/>
                  </a:cubicBezTo>
                  <a:cubicBezTo>
                    <a:pt x="80010" y="0"/>
                    <a:pt x="129540" y="21590"/>
                    <a:pt x="129540" y="2159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5" id="35"/>
          <p:cNvGrpSpPr/>
          <p:nvPr/>
        </p:nvGrpSpPr>
        <p:grpSpPr>
          <a:xfrm rot="0">
            <a:off x="5070158" y="608648"/>
            <a:ext cx="1242060" cy="366712"/>
            <a:chOff x="0" y="0"/>
            <a:chExt cx="1656080" cy="48895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48260" y="36830"/>
              <a:ext cx="1558290" cy="406400"/>
            </a:xfrm>
            <a:custGeom>
              <a:avLst/>
              <a:gdLst/>
              <a:ahLst/>
              <a:cxnLst/>
              <a:rect r="r" b="b" t="t" l="l"/>
              <a:pathLst>
                <a:path h="406400" w="1558290">
                  <a:moveTo>
                    <a:pt x="91440" y="175260"/>
                  </a:moveTo>
                  <a:cubicBezTo>
                    <a:pt x="519430" y="81280"/>
                    <a:pt x="739140" y="43180"/>
                    <a:pt x="922020" y="26670"/>
                  </a:cubicBezTo>
                  <a:cubicBezTo>
                    <a:pt x="1096010" y="11430"/>
                    <a:pt x="1344930" y="0"/>
                    <a:pt x="1437640" y="13970"/>
                  </a:cubicBezTo>
                  <a:cubicBezTo>
                    <a:pt x="1473200" y="20320"/>
                    <a:pt x="1490980" y="24130"/>
                    <a:pt x="1510030" y="38100"/>
                  </a:cubicBezTo>
                  <a:cubicBezTo>
                    <a:pt x="1529080" y="53340"/>
                    <a:pt x="1545590" y="82550"/>
                    <a:pt x="1551940" y="101600"/>
                  </a:cubicBezTo>
                  <a:cubicBezTo>
                    <a:pt x="1557020" y="115570"/>
                    <a:pt x="1558290" y="125730"/>
                    <a:pt x="1555750" y="139700"/>
                  </a:cubicBezTo>
                  <a:cubicBezTo>
                    <a:pt x="1553210" y="160020"/>
                    <a:pt x="1544320" y="191770"/>
                    <a:pt x="1527810" y="209550"/>
                  </a:cubicBezTo>
                  <a:cubicBezTo>
                    <a:pt x="1512570" y="228600"/>
                    <a:pt x="1483360" y="242570"/>
                    <a:pt x="1463040" y="248920"/>
                  </a:cubicBezTo>
                  <a:cubicBezTo>
                    <a:pt x="1449070" y="252730"/>
                    <a:pt x="1438910" y="254000"/>
                    <a:pt x="1424940" y="251460"/>
                  </a:cubicBezTo>
                  <a:cubicBezTo>
                    <a:pt x="1404620" y="247650"/>
                    <a:pt x="1374140" y="236220"/>
                    <a:pt x="1356360" y="219710"/>
                  </a:cubicBezTo>
                  <a:cubicBezTo>
                    <a:pt x="1338580" y="203200"/>
                    <a:pt x="1325880" y="172720"/>
                    <a:pt x="1320800" y="152400"/>
                  </a:cubicBezTo>
                  <a:cubicBezTo>
                    <a:pt x="1316990" y="138430"/>
                    <a:pt x="1318260" y="127000"/>
                    <a:pt x="1320800" y="114300"/>
                  </a:cubicBezTo>
                  <a:cubicBezTo>
                    <a:pt x="1323340" y="101600"/>
                    <a:pt x="1324610" y="90170"/>
                    <a:pt x="1333500" y="77470"/>
                  </a:cubicBezTo>
                  <a:cubicBezTo>
                    <a:pt x="1343660" y="60960"/>
                    <a:pt x="1366520" y="35560"/>
                    <a:pt x="1388110" y="25400"/>
                  </a:cubicBezTo>
                  <a:cubicBezTo>
                    <a:pt x="1409700" y="15240"/>
                    <a:pt x="1440180" y="12700"/>
                    <a:pt x="1463040" y="17780"/>
                  </a:cubicBezTo>
                  <a:cubicBezTo>
                    <a:pt x="1487170" y="22860"/>
                    <a:pt x="1512570" y="38100"/>
                    <a:pt x="1527810" y="55880"/>
                  </a:cubicBezTo>
                  <a:cubicBezTo>
                    <a:pt x="1544320" y="74930"/>
                    <a:pt x="1554480" y="102870"/>
                    <a:pt x="1555750" y="127000"/>
                  </a:cubicBezTo>
                  <a:cubicBezTo>
                    <a:pt x="1557020" y="151130"/>
                    <a:pt x="1545590" y="181610"/>
                    <a:pt x="1536700" y="199390"/>
                  </a:cubicBezTo>
                  <a:cubicBezTo>
                    <a:pt x="1529080" y="212090"/>
                    <a:pt x="1521460" y="219710"/>
                    <a:pt x="1510030" y="227330"/>
                  </a:cubicBezTo>
                  <a:cubicBezTo>
                    <a:pt x="1492250" y="238760"/>
                    <a:pt x="1474470" y="245110"/>
                    <a:pt x="1437640" y="251460"/>
                  </a:cubicBezTo>
                  <a:cubicBezTo>
                    <a:pt x="1337310" y="269240"/>
                    <a:pt x="1029970" y="245110"/>
                    <a:pt x="849630" y="260350"/>
                  </a:cubicBezTo>
                  <a:cubicBezTo>
                    <a:pt x="695960" y="273050"/>
                    <a:pt x="554990" y="300990"/>
                    <a:pt x="425450" y="326390"/>
                  </a:cubicBezTo>
                  <a:cubicBezTo>
                    <a:pt x="312420" y="349250"/>
                    <a:pt x="181610" y="406400"/>
                    <a:pt x="114300" y="401320"/>
                  </a:cubicBezTo>
                  <a:cubicBezTo>
                    <a:pt x="80010" y="398780"/>
                    <a:pt x="57150" y="387350"/>
                    <a:pt x="38100" y="370840"/>
                  </a:cubicBezTo>
                  <a:cubicBezTo>
                    <a:pt x="20320" y="353060"/>
                    <a:pt x="5080" y="322580"/>
                    <a:pt x="2540" y="298450"/>
                  </a:cubicBezTo>
                  <a:cubicBezTo>
                    <a:pt x="0" y="273050"/>
                    <a:pt x="8890" y="240030"/>
                    <a:pt x="24130" y="219710"/>
                  </a:cubicBezTo>
                  <a:cubicBezTo>
                    <a:pt x="38100" y="199390"/>
                    <a:pt x="91440" y="175260"/>
                    <a:pt x="91440" y="17526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7" id="37"/>
          <p:cNvGrpSpPr/>
          <p:nvPr/>
        </p:nvGrpSpPr>
        <p:grpSpPr>
          <a:xfrm rot="0">
            <a:off x="11084243" y="3330892"/>
            <a:ext cx="1955483" cy="523875"/>
            <a:chOff x="0" y="0"/>
            <a:chExt cx="2607310" cy="6985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48260" y="49530"/>
              <a:ext cx="2510790" cy="603250"/>
            </a:xfrm>
            <a:custGeom>
              <a:avLst/>
              <a:gdLst/>
              <a:ahLst/>
              <a:cxnLst/>
              <a:rect r="r" b="b" t="t" l="l"/>
              <a:pathLst>
                <a:path h="603250" w="2510790">
                  <a:moveTo>
                    <a:pt x="2424430" y="228600"/>
                  </a:moveTo>
                  <a:cubicBezTo>
                    <a:pt x="1479550" y="548640"/>
                    <a:pt x="1391920" y="571500"/>
                    <a:pt x="1315720" y="585470"/>
                  </a:cubicBezTo>
                  <a:cubicBezTo>
                    <a:pt x="1266190" y="594360"/>
                    <a:pt x="1247140" y="595630"/>
                    <a:pt x="1189990" y="598170"/>
                  </a:cubicBezTo>
                  <a:cubicBezTo>
                    <a:pt x="1066800" y="603250"/>
                    <a:pt x="789940" y="603250"/>
                    <a:pt x="599440" y="596900"/>
                  </a:cubicBezTo>
                  <a:cubicBezTo>
                    <a:pt x="420370" y="591820"/>
                    <a:pt x="148590" y="584200"/>
                    <a:pt x="80010" y="565150"/>
                  </a:cubicBezTo>
                  <a:cubicBezTo>
                    <a:pt x="60960" y="558800"/>
                    <a:pt x="57150" y="556260"/>
                    <a:pt x="46990" y="546100"/>
                  </a:cubicBezTo>
                  <a:cubicBezTo>
                    <a:pt x="33020" y="533400"/>
                    <a:pt x="12700" y="506730"/>
                    <a:pt x="6350" y="485140"/>
                  </a:cubicBezTo>
                  <a:cubicBezTo>
                    <a:pt x="0" y="462280"/>
                    <a:pt x="2540" y="431800"/>
                    <a:pt x="11430" y="410210"/>
                  </a:cubicBezTo>
                  <a:cubicBezTo>
                    <a:pt x="20320" y="388620"/>
                    <a:pt x="40640" y="367030"/>
                    <a:pt x="60960" y="354330"/>
                  </a:cubicBezTo>
                  <a:cubicBezTo>
                    <a:pt x="80010" y="342900"/>
                    <a:pt x="109220" y="337820"/>
                    <a:pt x="133350" y="340360"/>
                  </a:cubicBezTo>
                  <a:cubicBezTo>
                    <a:pt x="156210" y="342900"/>
                    <a:pt x="184150" y="359410"/>
                    <a:pt x="199390" y="372110"/>
                  </a:cubicBezTo>
                  <a:cubicBezTo>
                    <a:pt x="210820" y="381000"/>
                    <a:pt x="217170" y="389890"/>
                    <a:pt x="222250" y="402590"/>
                  </a:cubicBezTo>
                  <a:cubicBezTo>
                    <a:pt x="229870" y="420370"/>
                    <a:pt x="234950" y="455930"/>
                    <a:pt x="232410" y="476250"/>
                  </a:cubicBezTo>
                  <a:cubicBezTo>
                    <a:pt x="231140" y="490220"/>
                    <a:pt x="228600" y="499110"/>
                    <a:pt x="219710" y="510540"/>
                  </a:cubicBezTo>
                  <a:cubicBezTo>
                    <a:pt x="209550" y="528320"/>
                    <a:pt x="186690" y="551180"/>
                    <a:pt x="165100" y="561340"/>
                  </a:cubicBezTo>
                  <a:cubicBezTo>
                    <a:pt x="144780" y="570230"/>
                    <a:pt x="114300" y="574040"/>
                    <a:pt x="91440" y="567690"/>
                  </a:cubicBezTo>
                  <a:cubicBezTo>
                    <a:pt x="68580" y="562610"/>
                    <a:pt x="44450" y="547370"/>
                    <a:pt x="29210" y="529590"/>
                  </a:cubicBezTo>
                  <a:cubicBezTo>
                    <a:pt x="13970" y="510540"/>
                    <a:pt x="3810" y="482600"/>
                    <a:pt x="2540" y="459740"/>
                  </a:cubicBezTo>
                  <a:cubicBezTo>
                    <a:pt x="1270" y="436880"/>
                    <a:pt x="10160" y="407670"/>
                    <a:pt x="24130" y="388620"/>
                  </a:cubicBezTo>
                  <a:cubicBezTo>
                    <a:pt x="36830" y="369570"/>
                    <a:pt x="57150" y="353060"/>
                    <a:pt x="83820" y="344170"/>
                  </a:cubicBezTo>
                  <a:cubicBezTo>
                    <a:pt x="121920" y="331470"/>
                    <a:pt x="175260" y="340360"/>
                    <a:pt x="237490" y="342900"/>
                  </a:cubicBezTo>
                  <a:cubicBezTo>
                    <a:pt x="332740" y="346710"/>
                    <a:pt x="461010" y="370840"/>
                    <a:pt x="599440" y="374650"/>
                  </a:cubicBezTo>
                  <a:cubicBezTo>
                    <a:pt x="784860" y="379730"/>
                    <a:pt x="1085850" y="375920"/>
                    <a:pt x="1254760" y="354330"/>
                  </a:cubicBezTo>
                  <a:cubicBezTo>
                    <a:pt x="1361440" y="340360"/>
                    <a:pt x="1422400" y="318770"/>
                    <a:pt x="1515110" y="293370"/>
                  </a:cubicBezTo>
                  <a:cubicBezTo>
                    <a:pt x="1620520" y="265430"/>
                    <a:pt x="1738630" y="229870"/>
                    <a:pt x="1854200" y="189230"/>
                  </a:cubicBezTo>
                  <a:cubicBezTo>
                    <a:pt x="1978660" y="146050"/>
                    <a:pt x="2138680" y="73660"/>
                    <a:pt x="2237740" y="41910"/>
                  </a:cubicBezTo>
                  <a:cubicBezTo>
                    <a:pt x="2298700" y="21590"/>
                    <a:pt x="2346960" y="0"/>
                    <a:pt x="2388870" y="1270"/>
                  </a:cubicBezTo>
                  <a:cubicBezTo>
                    <a:pt x="2419350" y="2540"/>
                    <a:pt x="2446020" y="11430"/>
                    <a:pt x="2466340" y="27940"/>
                  </a:cubicBezTo>
                  <a:cubicBezTo>
                    <a:pt x="2486660" y="44450"/>
                    <a:pt x="2503170" y="73660"/>
                    <a:pt x="2506980" y="99060"/>
                  </a:cubicBezTo>
                  <a:cubicBezTo>
                    <a:pt x="2510790" y="124460"/>
                    <a:pt x="2504440" y="157480"/>
                    <a:pt x="2490470" y="179070"/>
                  </a:cubicBezTo>
                  <a:cubicBezTo>
                    <a:pt x="2476500" y="200660"/>
                    <a:pt x="2424430" y="228600"/>
                    <a:pt x="2424430" y="22860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39" id="39"/>
          <p:cNvSpPr txBox="true"/>
          <p:nvPr/>
        </p:nvSpPr>
        <p:spPr>
          <a:xfrm rot="0">
            <a:off x="8661354" y="5666853"/>
            <a:ext cx="7886876" cy="2000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865047"/>
                </a:solidFill>
                <a:latin typeface="Blogger"/>
                <a:ea typeface="Blogger"/>
                <a:cs typeface="Blogger"/>
                <a:sym typeface="Blogger"/>
              </a:rPr>
              <a:t>How do social media trends affect dessert popularity?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4647802" y="1402715"/>
            <a:ext cx="8702837" cy="1454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9999">
                <a:solidFill>
                  <a:srgbClr val="7F5242"/>
                </a:solidFill>
                <a:latin typeface="Lazydog"/>
                <a:ea typeface="Lazydog"/>
                <a:cs typeface="Lazydog"/>
                <a:sym typeface="Lazydog"/>
              </a:rPr>
              <a:t>Discussion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4143" r="0" b="-6414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539740" y="6619881"/>
            <a:ext cx="6899910" cy="2869883"/>
            <a:chOff x="0" y="0"/>
            <a:chExt cx="9199880" cy="382651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8260" y="-16510"/>
              <a:ext cx="9103360" cy="3796030"/>
            </a:xfrm>
            <a:custGeom>
              <a:avLst/>
              <a:gdLst/>
              <a:ahLst/>
              <a:cxnLst/>
              <a:rect r="r" b="b" t="t" l="l"/>
              <a:pathLst>
                <a:path h="3796030" w="9103360">
                  <a:moveTo>
                    <a:pt x="398780" y="321310"/>
                  </a:moveTo>
                  <a:cubicBezTo>
                    <a:pt x="1164590" y="199390"/>
                    <a:pt x="1332230" y="176530"/>
                    <a:pt x="1541780" y="158750"/>
                  </a:cubicBezTo>
                  <a:cubicBezTo>
                    <a:pt x="1803400" y="135890"/>
                    <a:pt x="2000250" y="124460"/>
                    <a:pt x="2425700" y="111760"/>
                  </a:cubicBezTo>
                  <a:cubicBezTo>
                    <a:pt x="3519170" y="78740"/>
                    <a:pt x="7980680" y="0"/>
                    <a:pt x="8299450" y="67310"/>
                  </a:cubicBezTo>
                  <a:cubicBezTo>
                    <a:pt x="8329930" y="73660"/>
                    <a:pt x="8326120" y="82550"/>
                    <a:pt x="8346440" y="88900"/>
                  </a:cubicBezTo>
                  <a:cubicBezTo>
                    <a:pt x="8376920" y="96520"/>
                    <a:pt x="8428990" y="93980"/>
                    <a:pt x="8469630" y="102870"/>
                  </a:cubicBezTo>
                  <a:cubicBezTo>
                    <a:pt x="8509000" y="113030"/>
                    <a:pt x="8548370" y="128270"/>
                    <a:pt x="8585200" y="147320"/>
                  </a:cubicBezTo>
                  <a:cubicBezTo>
                    <a:pt x="8620760" y="166370"/>
                    <a:pt x="8656320" y="190500"/>
                    <a:pt x="8686800" y="217170"/>
                  </a:cubicBezTo>
                  <a:cubicBezTo>
                    <a:pt x="8717280" y="245110"/>
                    <a:pt x="8745220" y="276860"/>
                    <a:pt x="8768080" y="309880"/>
                  </a:cubicBezTo>
                  <a:cubicBezTo>
                    <a:pt x="8792210" y="344170"/>
                    <a:pt x="8811260" y="381000"/>
                    <a:pt x="8826500" y="419100"/>
                  </a:cubicBezTo>
                  <a:cubicBezTo>
                    <a:pt x="8840470" y="458470"/>
                    <a:pt x="8850630" y="499110"/>
                    <a:pt x="8855710" y="539750"/>
                  </a:cubicBezTo>
                  <a:cubicBezTo>
                    <a:pt x="8860790" y="580390"/>
                    <a:pt x="8860790" y="622300"/>
                    <a:pt x="8855710" y="662940"/>
                  </a:cubicBezTo>
                  <a:cubicBezTo>
                    <a:pt x="8850630" y="703580"/>
                    <a:pt x="8840470" y="745490"/>
                    <a:pt x="8826500" y="783590"/>
                  </a:cubicBezTo>
                  <a:cubicBezTo>
                    <a:pt x="8811260" y="821690"/>
                    <a:pt x="8792210" y="859790"/>
                    <a:pt x="8768080" y="892810"/>
                  </a:cubicBezTo>
                  <a:cubicBezTo>
                    <a:pt x="8745220" y="927100"/>
                    <a:pt x="8717280" y="958850"/>
                    <a:pt x="8686800" y="985520"/>
                  </a:cubicBezTo>
                  <a:cubicBezTo>
                    <a:pt x="8656320" y="1013460"/>
                    <a:pt x="8620760" y="1036320"/>
                    <a:pt x="8585200" y="1055370"/>
                  </a:cubicBezTo>
                  <a:cubicBezTo>
                    <a:pt x="8548370" y="1074420"/>
                    <a:pt x="8509000" y="1089660"/>
                    <a:pt x="8468360" y="1099820"/>
                  </a:cubicBezTo>
                  <a:cubicBezTo>
                    <a:pt x="8428990" y="1109980"/>
                    <a:pt x="8401050" y="1101090"/>
                    <a:pt x="8346440" y="1115060"/>
                  </a:cubicBezTo>
                  <a:cubicBezTo>
                    <a:pt x="8218170" y="1146810"/>
                    <a:pt x="7946390" y="1287780"/>
                    <a:pt x="7729220" y="1350010"/>
                  </a:cubicBezTo>
                  <a:cubicBezTo>
                    <a:pt x="7495540" y="1416050"/>
                    <a:pt x="7218680" y="1457960"/>
                    <a:pt x="6985000" y="1492250"/>
                  </a:cubicBezTo>
                  <a:cubicBezTo>
                    <a:pt x="6777990" y="1522730"/>
                    <a:pt x="6604000" y="1543050"/>
                    <a:pt x="6396990" y="1555750"/>
                  </a:cubicBezTo>
                  <a:cubicBezTo>
                    <a:pt x="6167120" y="1569720"/>
                    <a:pt x="5938520" y="1564640"/>
                    <a:pt x="5664200" y="1564640"/>
                  </a:cubicBezTo>
                  <a:cubicBezTo>
                    <a:pt x="5316220" y="1564640"/>
                    <a:pt x="4827270" y="1543050"/>
                    <a:pt x="4479290" y="1546860"/>
                  </a:cubicBezTo>
                  <a:cubicBezTo>
                    <a:pt x="4204970" y="1549400"/>
                    <a:pt x="3962400" y="1560830"/>
                    <a:pt x="3742690" y="1572260"/>
                  </a:cubicBezTo>
                  <a:cubicBezTo>
                    <a:pt x="3566160" y="1581150"/>
                    <a:pt x="3475990" y="1584960"/>
                    <a:pt x="3263900" y="1605280"/>
                  </a:cubicBezTo>
                  <a:cubicBezTo>
                    <a:pt x="2847340" y="1644650"/>
                    <a:pt x="1789430" y="1769110"/>
                    <a:pt x="1408430" y="1830070"/>
                  </a:cubicBezTo>
                  <a:cubicBezTo>
                    <a:pt x="1236980" y="1856740"/>
                    <a:pt x="1129030" y="1892300"/>
                    <a:pt x="1038860" y="1901190"/>
                  </a:cubicBezTo>
                  <a:cubicBezTo>
                    <a:pt x="986790" y="1906270"/>
                    <a:pt x="956310" y="1906270"/>
                    <a:pt x="915670" y="1901190"/>
                  </a:cubicBezTo>
                  <a:cubicBezTo>
                    <a:pt x="876300" y="1896110"/>
                    <a:pt x="835660" y="1885950"/>
                    <a:pt x="797560" y="1871980"/>
                  </a:cubicBezTo>
                  <a:cubicBezTo>
                    <a:pt x="759460" y="1858010"/>
                    <a:pt x="722630" y="1838960"/>
                    <a:pt x="688340" y="1816100"/>
                  </a:cubicBezTo>
                  <a:cubicBezTo>
                    <a:pt x="655320" y="1791970"/>
                    <a:pt x="623570" y="1765300"/>
                    <a:pt x="596900" y="1734820"/>
                  </a:cubicBezTo>
                  <a:cubicBezTo>
                    <a:pt x="570230" y="1704340"/>
                    <a:pt x="546100" y="1670050"/>
                    <a:pt x="527050" y="1634490"/>
                  </a:cubicBezTo>
                  <a:cubicBezTo>
                    <a:pt x="508000" y="1598930"/>
                    <a:pt x="494030" y="1559560"/>
                    <a:pt x="483870" y="1520190"/>
                  </a:cubicBezTo>
                  <a:cubicBezTo>
                    <a:pt x="473710" y="1480820"/>
                    <a:pt x="468630" y="1438910"/>
                    <a:pt x="468630" y="1398270"/>
                  </a:cubicBezTo>
                  <a:cubicBezTo>
                    <a:pt x="468630" y="1357630"/>
                    <a:pt x="473710" y="1315720"/>
                    <a:pt x="482600" y="1276350"/>
                  </a:cubicBezTo>
                  <a:cubicBezTo>
                    <a:pt x="492760" y="1238250"/>
                    <a:pt x="508000" y="1198880"/>
                    <a:pt x="525780" y="1162050"/>
                  </a:cubicBezTo>
                  <a:cubicBezTo>
                    <a:pt x="544830" y="1126490"/>
                    <a:pt x="568960" y="1092200"/>
                    <a:pt x="595630" y="1061720"/>
                  </a:cubicBezTo>
                  <a:cubicBezTo>
                    <a:pt x="622300" y="1031240"/>
                    <a:pt x="654050" y="1003300"/>
                    <a:pt x="687070" y="980440"/>
                  </a:cubicBezTo>
                  <a:cubicBezTo>
                    <a:pt x="720090" y="957580"/>
                    <a:pt x="756920" y="937260"/>
                    <a:pt x="795020" y="923290"/>
                  </a:cubicBezTo>
                  <a:cubicBezTo>
                    <a:pt x="833120" y="909320"/>
                    <a:pt x="859790" y="896620"/>
                    <a:pt x="913130" y="894080"/>
                  </a:cubicBezTo>
                  <a:cubicBezTo>
                    <a:pt x="1028700" y="887730"/>
                    <a:pt x="1235710" y="956310"/>
                    <a:pt x="1455420" y="972820"/>
                  </a:cubicBezTo>
                  <a:cubicBezTo>
                    <a:pt x="1791970" y="996950"/>
                    <a:pt x="2358390" y="971550"/>
                    <a:pt x="2735580" y="979170"/>
                  </a:cubicBezTo>
                  <a:cubicBezTo>
                    <a:pt x="3035300" y="985520"/>
                    <a:pt x="3276600" y="989330"/>
                    <a:pt x="3543300" y="1008380"/>
                  </a:cubicBezTo>
                  <a:cubicBezTo>
                    <a:pt x="3807460" y="1026160"/>
                    <a:pt x="4032250" y="1035050"/>
                    <a:pt x="4331970" y="1089660"/>
                  </a:cubicBezTo>
                  <a:cubicBezTo>
                    <a:pt x="4740910" y="1164590"/>
                    <a:pt x="5397500" y="1376680"/>
                    <a:pt x="5763260" y="1466850"/>
                  </a:cubicBezTo>
                  <a:cubicBezTo>
                    <a:pt x="5989320" y="1522730"/>
                    <a:pt x="6120130" y="1551940"/>
                    <a:pt x="6311900" y="1592580"/>
                  </a:cubicBezTo>
                  <a:cubicBezTo>
                    <a:pt x="6523990" y="1637030"/>
                    <a:pt x="6733540" y="1675130"/>
                    <a:pt x="6981190" y="1718310"/>
                  </a:cubicBezTo>
                  <a:cubicBezTo>
                    <a:pt x="7284720" y="1771650"/>
                    <a:pt x="7830820" y="1837690"/>
                    <a:pt x="8002270" y="1879600"/>
                  </a:cubicBezTo>
                  <a:cubicBezTo>
                    <a:pt x="8061960" y="1893570"/>
                    <a:pt x="8083550" y="1901190"/>
                    <a:pt x="8121650" y="1918970"/>
                  </a:cubicBezTo>
                  <a:cubicBezTo>
                    <a:pt x="8159750" y="1936750"/>
                    <a:pt x="8196580" y="1958340"/>
                    <a:pt x="8229600" y="1983740"/>
                  </a:cubicBezTo>
                  <a:cubicBezTo>
                    <a:pt x="8262620" y="2010410"/>
                    <a:pt x="8293100" y="2040890"/>
                    <a:pt x="8318500" y="2073910"/>
                  </a:cubicBezTo>
                  <a:cubicBezTo>
                    <a:pt x="8345170" y="2106930"/>
                    <a:pt x="8366760" y="2143760"/>
                    <a:pt x="8384540" y="2181860"/>
                  </a:cubicBezTo>
                  <a:cubicBezTo>
                    <a:pt x="8401050" y="2219960"/>
                    <a:pt x="8413750" y="2261870"/>
                    <a:pt x="8421370" y="2302510"/>
                  </a:cubicBezTo>
                  <a:cubicBezTo>
                    <a:pt x="8428990" y="2344420"/>
                    <a:pt x="8431530" y="2387600"/>
                    <a:pt x="8428990" y="2429510"/>
                  </a:cubicBezTo>
                  <a:cubicBezTo>
                    <a:pt x="8426450" y="2471420"/>
                    <a:pt x="8418830" y="2513330"/>
                    <a:pt x="8406130" y="2553970"/>
                  </a:cubicBezTo>
                  <a:cubicBezTo>
                    <a:pt x="8393430" y="2593340"/>
                    <a:pt x="8375650" y="2632710"/>
                    <a:pt x="8354060" y="2669540"/>
                  </a:cubicBezTo>
                  <a:cubicBezTo>
                    <a:pt x="8332470" y="2705100"/>
                    <a:pt x="8305800" y="2739390"/>
                    <a:pt x="8276590" y="2768600"/>
                  </a:cubicBezTo>
                  <a:cubicBezTo>
                    <a:pt x="8246110" y="2797810"/>
                    <a:pt x="8211820" y="2824480"/>
                    <a:pt x="8176260" y="2846070"/>
                  </a:cubicBezTo>
                  <a:cubicBezTo>
                    <a:pt x="8140700" y="2867660"/>
                    <a:pt x="8101330" y="2885440"/>
                    <a:pt x="8060690" y="2898140"/>
                  </a:cubicBezTo>
                  <a:cubicBezTo>
                    <a:pt x="8021320" y="2910840"/>
                    <a:pt x="7978140" y="2918460"/>
                    <a:pt x="7936230" y="2921000"/>
                  </a:cubicBezTo>
                  <a:cubicBezTo>
                    <a:pt x="7894320" y="2923540"/>
                    <a:pt x="7867650" y="2905760"/>
                    <a:pt x="7810500" y="2913380"/>
                  </a:cubicBezTo>
                  <a:cubicBezTo>
                    <a:pt x="7684770" y="2928620"/>
                    <a:pt x="7428230" y="3042920"/>
                    <a:pt x="7218680" y="3102610"/>
                  </a:cubicBezTo>
                  <a:cubicBezTo>
                    <a:pt x="6988810" y="3168650"/>
                    <a:pt x="6728460" y="3241040"/>
                    <a:pt x="6488430" y="3289300"/>
                  </a:cubicBezTo>
                  <a:cubicBezTo>
                    <a:pt x="6259830" y="3335020"/>
                    <a:pt x="6043930" y="3364230"/>
                    <a:pt x="5811520" y="3385820"/>
                  </a:cubicBezTo>
                  <a:cubicBezTo>
                    <a:pt x="5566410" y="3409950"/>
                    <a:pt x="5308600" y="3413760"/>
                    <a:pt x="5052060" y="3421380"/>
                  </a:cubicBezTo>
                  <a:cubicBezTo>
                    <a:pt x="4789170" y="3430270"/>
                    <a:pt x="4547870" y="3425190"/>
                    <a:pt x="4251960" y="3436620"/>
                  </a:cubicBezTo>
                  <a:cubicBezTo>
                    <a:pt x="3884930" y="3449320"/>
                    <a:pt x="3437890" y="3469640"/>
                    <a:pt x="3017520" y="3502660"/>
                  </a:cubicBezTo>
                  <a:cubicBezTo>
                    <a:pt x="2578100" y="3536950"/>
                    <a:pt x="2061210" y="3583940"/>
                    <a:pt x="1670050" y="3639820"/>
                  </a:cubicBezTo>
                  <a:cubicBezTo>
                    <a:pt x="1363980" y="3684270"/>
                    <a:pt x="1010920" y="3787140"/>
                    <a:pt x="857250" y="3790950"/>
                  </a:cubicBezTo>
                  <a:cubicBezTo>
                    <a:pt x="797560" y="3793490"/>
                    <a:pt x="773430" y="3785870"/>
                    <a:pt x="732790" y="3775710"/>
                  </a:cubicBezTo>
                  <a:cubicBezTo>
                    <a:pt x="692150" y="3765550"/>
                    <a:pt x="651510" y="3749040"/>
                    <a:pt x="614680" y="3729990"/>
                  </a:cubicBezTo>
                  <a:cubicBezTo>
                    <a:pt x="577850" y="3709670"/>
                    <a:pt x="542290" y="3685540"/>
                    <a:pt x="511810" y="3657600"/>
                  </a:cubicBezTo>
                  <a:cubicBezTo>
                    <a:pt x="480060" y="3629660"/>
                    <a:pt x="452120" y="3596640"/>
                    <a:pt x="427990" y="3562350"/>
                  </a:cubicBezTo>
                  <a:cubicBezTo>
                    <a:pt x="405130" y="3526790"/>
                    <a:pt x="384810" y="3488690"/>
                    <a:pt x="370840" y="3449320"/>
                  </a:cubicBezTo>
                  <a:cubicBezTo>
                    <a:pt x="356870" y="3409950"/>
                    <a:pt x="346710" y="3368040"/>
                    <a:pt x="341630" y="3326130"/>
                  </a:cubicBezTo>
                  <a:cubicBezTo>
                    <a:pt x="336550" y="3285490"/>
                    <a:pt x="336550" y="3242310"/>
                    <a:pt x="342900" y="3200400"/>
                  </a:cubicBezTo>
                  <a:cubicBezTo>
                    <a:pt x="347980" y="3158490"/>
                    <a:pt x="358140" y="3116580"/>
                    <a:pt x="373380" y="3078480"/>
                  </a:cubicBezTo>
                  <a:cubicBezTo>
                    <a:pt x="388620" y="3039110"/>
                    <a:pt x="408940" y="3001010"/>
                    <a:pt x="433070" y="2966720"/>
                  </a:cubicBezTo>
                  <a:cubicBezTo>
                    <a:pt x="457200" y="2932430"/>
                    <a:pt x="486410" y="2900680"/>
                    <a:pt x="518160" y="2872740"/>
                  </a:cubicBezTo>
                  <a:cubicBezTo>
                    <a:pt x="549910" y="2846070"/>
                    <a:pt x="585470" y="2820670"/>
                    <a:pt x="622300" y="2801620"/>
                  </a:cubicBezTo>
                  <a:cubicBezTo>
                    <a:pt x="659130" y="2782570"/>
                    <a:pt x="678180" y="2772410"/>
                    <a:pt x="740410" y="2758440"/>
                  </a:cubicBezTo>
                  <a:cubicBezTo>
                    <a:pt x="951230" y="2711450"/>
                    <a:pt x="1583690" y="2659380"/>
                    <a:pt x="2164080" y="2633980"/>
                  </a:cubicBezTo>
                  <a:cubicBezTo>
                    <a:pt x="3074670" y="2594610"/>
                    <a:pt x="4611370" y="2635250"/>
                    <a:pt x="5679440" y="2630170"/>
                  </a:cubicBezTo>
                  <a:cubicBezTo>
                    <a:pt x="6573520" y="2626360"/>
                    <a:pt x="7647940" y="2588260"/>
                    <a:pt x="8141970" y="2608580"/>
                  </a:cubicBezTo>
                  <a:cubicBezTo>
                    <a:pt x="8355329" y="2617470"/>
                    <a:pt x="8486140" y="2631440"/>
                    <a:pt x="8600440" y="2650490"/>
                  </a:cubicBezTo>
                  <a:cubicBezTo>
                    <a:pt x="8670290" y="2661920"/>
                    <a:pt x="8716010" y="2668270"/>
                    <a:pt x="8769350" y="2689860"/>
                  </a:cubicBezTo>
                  <a:cubicBezTo>
                    <a:pt x="8821420" y="2711450"/>
                    <a:pt x="8873490" y="2743200"/>
                    <a:pt x="8916670" y="2780030"/>
                  </a:cubicBezTo>
                  <a:cubicBezTo>
                    <a:pt x="8959850" y="2818130"/>
                    <a:pt x="8997950" y="2865120"/>
                    <a:pt x="9027160" y="2913380"/>
                  </a:cubicBezTo>
                  <a:cubicBezTo>
                    <a:pt x="9056370" y="2962910"/>
                    <a:pt x="9077960" y="3020060"/>
                    <a:pt x="9089390" y="3075940"/>
                  </a:cubicBezTo>
                  <a:cubicBezTo>
                    <a:pt x="9100820" y="3131820"/>
                    <a:pt x="9103360" y="3191510"/>
                    <a:pt x="9097010" y="3248660"/>
                  </a:cubicBezTo>
                  <a:cubicBezTo>
                    <a:pt x="9089390" y="3304540"/>
                    <a:pt x="9072879" y="3362960"/>
                    <a:pt x="9048750" y="3415030"/>
                  </a:cubicBezTo>
                  <a:cubicBezTo>
                    <a:pt x="9023350" y="3465830"/>
                    <a:pt x="8989060" y="3516630"/>
                    <a:pt x="8949690" y="3557270"/>
                  </a:cubicBezTo>
                  <a:cubicBezTo>
                    <a:pt x="8910320" y="3597910"/>
                    <a:pt x="8860790" y="3634740"/>
                    <a:pt x="8809990" y="3660140"/>
                  </a:cubicBezTo>
                  <a:cubicBezTo>
                    <a:pt x="8759190" y="3686810"/>
                    <a:pt x="8702040" y="3704590"/>
                    <a:pt x="8646160" y="3713480"/>
                  </a:cubicBezTo>
                  <a:cubicBezTo>
                    <a:pt x="8589010" y="3722370"/>
                    <a:pt x="8528050" y="3721100"/>
                    <a:pt x="8472170" y="3712210"/>
                  </a:cubicBezTo>
                  <a:cubicBezTo>
                    <a:pt x="8416290" y="3702050"/>
                    <a:pt x="8359140" y="3681730"/>
                    <a:pt x="8308340" y="3653790"/>
                  </a:cubicBezTo>
                  <a:cubicBezTo>
                    <a:pt x="8258810" y="3627120"/>
                    <a:pt x="8210550" y="3590290"/>
                    <a:pt x="8172450" y="3548380"/>
                  </a:cubicBezTo>
                  <a:cubicBezTo>
                    <a:pt x="8133079" y="3506470"/>
                    <a:pt x="8100060" y="3455670"/>
                    <a:pt x="8077200" y="3403600"/>
                  </a:cubicBezTo>
                  <a:cubicBezTo>
                    <a:pt x="8053070" y="3351530"/>
                    <a:pt x="8037829" y="3293110"/>
                    <a:pt x="8032750" y="3235960"/>
                  </a:cubicBezTo>
                  <a:cubicBezTo>
                    <a:pt x="8026400" y="3178810"/>
                    <a:pt x="8031479" y="3119120"/>
                    <a:pt x="8044179" y="3063240"/>
                  </a:cubicBezTo>
                  <a:cubicBezTo>
                    <a:pt x="8056879" y="3007360"/>
                    <a:pt x="8079740" y="2951480"/>
                    <a:pt x="8110220" y="2903220"/>
                  </a:cubicBezTo>
                  <a:cubicBezTo>
                    <a:pt x="8139429" y="2854960"/>
                    <a:pt x="8180070" y="2809240"/>
                    <a:pt x="8223250" y="2772410"/>
                  </a:cubicBezTo>
                  <a:cubicBezTo>
                    <a:pt x="8267700" y="2735580"/>
                    <a:pt x="8319770" y="2705100"/>
                    <a:pt x="8373110" y="2684780"/>
                  </a:cubicBezTo>
                  <a:cubicBezTo>
                    <a:pt x="8426450" y="2664460"/>
                    <a:pt x="8486140" y="2651760"/>
                    <a:pt x="8542020" y="2649220"/>
                  </a:cubicBezTo>
                  <a:cubicBezTo>
                    <a:pt x="8599170" y="2646680"/>
                    <a:pt x="8660129" y="2654300"/>
                    <a:pt x="8714740" y="2670810"/>
                  </a:cubicBezTo>
                  <a:cubicBezTo>
                    <a:pt x="8769350" y="2686050"/>
                    <a:pt x="8823960" y="2712720"/>
                    <a:pt x="8870950" y="2744470"/>
                  </a:cubicBezTo>
                  <a:cubicBezTo>
                    <a:pt x="8917940" y="2777490"/>
                    <a:pt x="8961120" y="2819400"/>
                    <a:pt x="8995410" y="2865120"/>
                  </a:cubicBezTo>
                  <a:cubicBezTo>
                    <a:pt x="9029700" y="2910840"/>
                    <a:pt x="9056370" y="2965450"/>
                    <a:pt x="9074150" y="3020060"/>
                  </a:cubicBezTo>
                  <a:cubicBezTo>
                    <a:pt x="9091929" y="3073400"/>
                    <a:pt x="9100820" y="3134360"/>
                    <a:pt x="9100820" y="3190240"/>
                  </a:cubicBezTo>
                  <a:cubicBezTo>
                    <a:pt x="9099550" y="3247390"/>
                    <a:pt x="9089390" y="3307080"/>
                    <a:pt x="9070340" y="3361690"/>
                  </a:cubicBezTo>
                  <a:cubicBezTo>
                    <a:pt x="9051290" y="3415030"/>
                    <a:pt x="9022079" y="3468370"/>
                    <a:pt x="8987790" y="3512820"/>
                  </a:cubicBezTo>
                  <a:cubicBezTo>
                    <a:pt x="8952229" y="3558540"/>
                    <a:pt x="8907779" y="3599180"/>
                    <a:pt x="8860790" y="3630930"/>
                  </a:cubicBezTo>
                  <a:cubicBezTo>
                    <a:pt x="8812529" y="3662680"/>
                    <a:pt x="8756650" y="3686810"/>
                    <a:pt x="8702040" y="3702050"/>
                  </a:cubicBezTo>
                  <a:cubicBezTo>
                    <a:pt x="8647429" y="3716020"/>
                    <a:pt x="8599170" y="3719830"/>
                    <a:pt x="8530590" y="3718560"/>
                  </a:cubicBezTo>
                  <a:cubicBezTo>
                    <a:pt x="8426450" y="3717290"/>
                    <a:pt x="8326120" y="3684270"/>
                    <a:pt x="8139429" y="3672840"/>
                  </a:cubicBezTo>
                  <a:cubicBezTo>
                    <a:pt x="7673340" y="3643630"/>
                    <a:pt x="6512560" y="3653790"/>
                    <a:pt x="5679440" y="3651250"/>
                  </a:cubicBezTo>
                  <a:cubicBezTo>
                    <a:pt x="4818380" y="3648710"/>
                    <a:pt x="3683000" y="3649980"/>
                    <a:pt x="3053080" y="3657600"/>
                  </a:cubicBezTo>
                  <a:cubicBezTo>
                    <a:pt x="2700020" y="3661410"/>
                    <a:pt x="2482850" y="3660140"/>
                    <a:pt x="2226310" y="3676650"/>
                  </a:cubicBezTo>
                  <a:cubicBezTo>
                    <a:pt x="2001520" y="3690620"/>
                    <a:pt x="1813560" y="3721100"/>
                    <a:pt x="1593850" y="3740150"/>
                  </a:cubicBezTo>
                  <a:cubicBezTo>
                    <a:pt x="1357630" y="3759200"/>
                    <a:pt x="1000760" y="3796030"/>
                    <a:pt x="857250" y="3790950"/>
                  </a:cubicBezTo>
                  <a:cubicBezTo>
                    <a:pt x="798830" y="3789680"/>
                    <a:pt x="773430" y="3785870"/>
                    <a:pt x="732790" y="3775710"/>
                  </a:cubicBezTo>
                  <a:cubicBezTo>
                    <a:pt x="692150" y="3765550"/>
                    <a:pt x="651510" y="3749040"/>
                    <a:pt x="614680" y="3729990"/>
                  </a:cubicBezTo>
                  <a:cubicBezTo>
                    <a:pt x="577850" y="3709670"/>
                    <a:pt x="542290" y="3685540"/>
                    <a:pt x="511810" y="3657600"/>
                  </a:cubicBezTo>
                  <a:cubicBezTo>
                    <a:pt x="480060" y="3629660"/>
                    <a:pt x="452120" y="3596640"/>
                    <a:pt x="427990" y="3562350"/>
                  </a:cubicBezTo>
                  <a:cubicBezTo>
                    <a:pt x="405130" y="3526790"/>
                    <a:pt x="384810" y="3488690"/>
                    <a:pt x="370840" y="3449320"/>
                  </a:cubicBezTo>
                  <a:cubicBezTo>
                    <a:pt x="356870" y="3409950"/>
                    <a:pt x="346710" y="3368040"/>
                    <a:pt x="341630" y="3327400"/>
                  </a:cubicBezTo>
                  <a:cubicBezTo>
                    <a:pt x="336550" y="3285490"/>
                    <a:pt x="336550" y="3242310"/>
                    <a:pt x="342900" y="3200400"/>
                  </a:cubicBezTo>
                  <a:cubicBezTo>
                    <a:pt x="347980" y="3158490"/>
                    <a:pt x="358140" y="3116580"/>
                    <a:pt x="373380" y="3078480"/>
                  </a:cubicBezTo>
                  <a:cubicBezTo>
                    <a:pt x="388620" y="3039110"/>
                    <a:pt x="408940" y="3001010"/>
                    <a:pt x="433070" y="2966720"/>
                  </a:cubicBezTo>
                  <a:cubicBezTo>
                    <a:pt x="457200" y="2932430"/>
                    <a:pt x="486410" y="2900680"/>
                    <a:pt x="518160" y="2872740"/>
                  </a:cubicBezTo>
                  <a:cubicBezTo>
                    <a:pt x="548640" y="2846070"/>
                    <a:pt x="585470" y="2820670"/>
                    <a:pt x="622300" y="2801620"/>
                  </a:cubicBezTo>
                  <a:cubicBezTo>
                    <a:pt x="659130" y="2782570"/>
                    <a:pt x="681990" y="2773680"/>
                    <a:pt x="740410" y="2758440"/>
                  </a:cubicBezTo>
                  <a:cubicBezTo>
                    <a:pt x="895350" y="2717800"/>
                    <a:pt x="1281430" y="2658110"/>
                    <a:pt x="1600200" y="2614930"/>
                  </a:cubicBezTo>
                  <a:cubicBezTo>
                    <a:pt x="1996440" y="2561590"/>
                    <a:pt x="2410460" y="2514600"/>
                    <a:pt x="2936240" y="2473960"/>
                  </a:cubicBezTo>
                  <a:cubicBezTo>
                    <a:pt x="3694430" y="2415540"/>
                    <a:pt x="5158740" y="2388870"/>
                    <a:pt x="5712460" y="2336800"/>
                  </a:cubicBezTo>
                  <a:cubicBezTo>
                    <a:pt x="5949950" y="2315210"/>
                    <a:pt x="6047740" y="2302510"/>
                    <a:pt x="6220460" y="2266950"/>
                  </a:cubicBezTo>
                  <a:cubicBezTo>
                    <a:pt x="6405880" y="2228850"/>
                    <a:pt x="6562090" y="2164080"/>
                    <a:pt x="6788150" y="2112010"/>
                  </a:cubicBezTo>
                  <a:cubicBezTo>
                    <a:pt x="7114540" y="2037080"/>
                    <a:pt x="7806690" y="1869440"/>
                    <a:pt x="8001000" y="1880870"/>
                  </a:cubicBezTo>
                  <a:cubicBezTo>
                    <a:pt x="8061960" y="1884680"/>
                    <a:pt x="8083550" y="1901190"/>
                    <a:pt x="8121650" y="1918970"/>
                  </a:cubicBezTo>
                  <a:cubicBezTo>
                    <a:pt x="8159750" y="1935480"/>
                    <a:pt x="8196580" y="1958340"/>
                    <a:pt x="8229600" y="1983740"/>
                  </a:cubicBezTo>
                  <a:cubicBezTo>
                    <a:pt x="8262620" y="2010410"/>
                    <a:pt x="8293100" y="2040890"/>
                    <a:pt x="8318500" y="2073910"/>
                  </a:cubicBezTo>
                  <a:cubicBezTo>
                    <a:pt x="8345170" y="2106930"/>
                    <a:pt x="8366760" y="2143760"/>
                    <a:pt x="8384540" y="2181860"/>
                  </a:cubicBezTo>
                  <a:cubicBezTo>
                    <a:pt x="8401050" y="2219960"/>
                    <a:pt x="8413750" y="2261870"/>
                    <a:pt x="8421370" y="2302510"/>
                  </a:cubicBezTo>
                  <a:cubicBezTo>
                    <a:pt x="8428990" y="2344420"/>
                    <a:pt x="8431530" y="2387600"/>
                    <a:pt x="8428990" y="2429510"/>
                  </a:cubicBezTo>
                  <a:cubicBezTo>
                    <a:pt x="8426450" y="2471420"/>
                    <a:pt x="8418830" y="2513330"/>
                    <a:pt x="8406130" y="2553970"/>
                  </a:cubicBezTo>
                  <a:cubicBezTo>
                    <a:pt x="8393430" y="2593340"/>
                    <a:pt x="8375650" y="2632710"/>
                    <a:pt x="8354060" y="2669540"/>
                  </a:cubicBezTo>
                  <a:cubicBezTo>
                    <a:pt x="8332470" y="2705100"/>
                    <a:pt x="8305800" y="2739390"/>
                    <a:pt x="8276590" y="2768600"/>
                  </a:cubicBezTo>
                  <a:cubicBezTo>
                    <a:pt x="8246110" y="2797810"/>
                    <a:pt x="8211820" y="2824480"/>
                    <a:pt x="8176260" y="2846070"/>
                  </a:cubicBezTo>
                  <a:cubicBezTo>
                    <a:pt x="8140700" y="2867660"/>
                    <a:pt x="8101330" y="2885440"/>
                    <a:pt x="8060690" y="2898140"/>
                  </a:cubicBezTo>
                  <a:cubicBezTo>
                    <a:pt x="8021320" y="2910840"/>
                    <a:pt x="7978140" y="2918460"/>
                    <a:pt x="7936230" y="2921000"/>
                  </a:cubicBezTo>
                  <a:cubicBezTo>
                    <a:pt x="7894320" y="2923540"/>
                    <a:pt x="7856220" y="2921000"/>
                    <a:pt x="7810500" y="2913380"/>
                  </a:cubicBezTo>
                  <a:cubicBezTo>
                    <a:pt x="7753350" y="2903220"/>
                    <a:pt x="7716520" y="2880360"/>
                    <a:pt x="7621270" y="2858770"/>
                  </a:cubicBezTo>
                  <a:cubicBezTo>
                    <a:pt x="7349490" y="2795270"/>
                    <a:pt x="6501130" y="2684780"/>
                    <a:pt x="6024880" y="2585720"/>
                  </a:cubicBezTo>
                  <a:cubicBezTo>
                    <a:pt x="5633720" y="2503170"/>
                    <a:pt x="5256530" y="2406650"/>
                    <a:pt x="4963160" y="2322830"/>
                  </a:cubicBezTo>
                  <a:cubicBezTo>
                    <a:pt x="4749800" y="2263140"/>
                    <a:pt x="4594860" y="2195830"/>
                    <a:pt x="4417060" y="2148840"/>
                  </a:cubicBezTo>
                  <a:cubicBezTo>
                    <a:pt x="4251960" y="2106930"/>
                    <a:pt x="4114800" y="2076450"/>
                    <a:pt x="3929380" y="2052320"/>
                  </a:cubicBezTo>
                  <a:cubicBezTo>
                    <a:pt x="3688080" y="2020570"/>
                    <a:pt x="3401060" y="2009140"/>
                    <a:pt x="3088640" y="1998980"/>
                  </a:cubicBezTo>
                  <a:cubicBezTo>
                    <a:pt x="2694940" y="1986280"/>
                    <a:pt x="2132330" y="2021840"/>
                    <a:pt x="1756410" y="1996440"/>
                  </a:cubicBezTo>
                  <a:cubicBezTo>
                    <a:pt x="1479550" y="1978660"/>
                    <a:pt x="1178560" y="1910080"/>
                    <a:pt x="1038860" y="1901190"/>
                  </a:cubicBezTo>
                  <a:cubicBezTo>
                    <a:pt x="980440" y="1897380"/>
                    <a:pt x="956310" y="1906270"/>
                    <a:pt x="915670" y="1901190"/>
                  </a:cubicBezTo>
                  <a:cubicBezTo>
                    <a:pt x="876300" y="1896110"/>
                    <a:pt x="835660" y="1885950"/>
                    <a:pt x="797560" y="1871980"/>
                  </a:cubicBezTo>
                  <a:cubicBezTo>
                    <a:pt x="759460" y="1858010"/>
                    <a:pt x="722630" y="1838960"/>
                    <a:pt x="688340" y="1816100"/>
                  </a:cubicBezTo>
                  <a:cubicBezTo>
                    <a:pt x="655320" y="1793240"/>
                    <a:pt x="623570" y="1765300"/>
                    <a:pt x="596900" y="1734820"/>
                  </a:cubicBezTo>
                  <a:cubicBezTo>
                    <a:pt x="570230" y="1704340"/>
                    <a:pt x="546100" y="1670050"/>
                    <a:pt x="527050" y="1634490"/>
                  </a:cubicBezTo>
                  <a:cubicBezTo>
                    <a:pt x="508000" y="1598930"/>
                    <a:pt x="494030" y="1559560"/>
                    <a:pt x="483870" y="1520190"/>
                  </a:cubicBezTo>
                  <a:cubicBezTo>
                    <a:pt x="473710" y="1480820"/>
                    <a:pt x="468630" y="1438910"/>
                    <a:pt x="468630" y="1398270"/>
                  </a:cubicBezTo>
                  <a:cubicBezTo>
                    <a:pt x="468630" y="1357630"/>
                    <a:pt x="473710" y="1315720"/>
                    <a:pt x="482600" y="1277620"/>
                  </a:cubicBezTo>
                  <a:cubicBezTo>
                    <a:pt x="492760" y="1238250"/>
                    <a:pt x="508000" y="1198880"/>
                    <a:pt x="525780" y="1162050"/>
                  </a:cubicBezTo>
                  <a:cubicBezTo>
                    <a:pt x="544830" y="1126490"/>
                    <a:pt x="568960" y="1092200"/>
                    <a:pt x="595630" y="1061720"/>
                  </a:cubicBezTo>
                  <a:cubicBezTo>
                    <a:pt x="622300" y="1031240"/>
                    <a:pt x="654050" y="1003300"/>
                    <a:pt x="687070" y="980440"/>
                  </a:cubicBezTo>
                  <a:cubicBezTo>
                    <a:pt x="720090" y="957580"/>
                    <a:pt x="744220" y="941070"/>
                    <a:pt x="795020" y="923290"/>
                  </a:cubicBezTo>
                  <a:cubicBezTo>
                    <a:pt x="892810" y="889000"/>
                    <a:pt x="1090930" y="861060"/>
                    <a:pt x="1249680" y="839470"/>
                  </a:cubicBezTo>
                  <a:cubicBezTo>
                    <a:pt x="1421130" y="816610"/>
                    <a:pt x="1565910" y="814070"/>
                    <a:pt x="1786890" y="789940"/>
                  </a:cubicBezTo>
                  <a:cubicBezTo>
                    <a:pt x="2145030" y="753110"/>
                    <a:pt x="2844800" y="660400"/>
                    <a:pt x="3191510" y="626110"/>
                  </a:cubicBezTo>
                  <a:cubicBezTo>
                    <a:pt x="3394710" y="605790"/>
                    <a:pt x="3446780" y="599440"/>
                    <a:pt x="3676650" y="586740"/>
                  </a:cubicBezTo>
                  <a:cubicBezTo>
                    <a:pt x="4240530" y="557530"/>
                    <a:pt x="6031230" y="563880"/>
                    <a:pt x="6601460" y="516890"/>
                  </a:cubicBezTo>
                  <a:cubicBezTo>
                    <a:pt x="6837680" y="497840"/>
                    <a:pt x="6926580" y="482600"/>
                    <a:pt x="7101840" y="447040"/>
                  </a:cubicBezTo>
                  <a:cubicBezTo>
                    <a:pt x="7302500" y="406400"/>
                    <a:pt x="7529830" y="337820"/>
                    <a:pt x="7739380" y="276860"/>
                  </a:cubicBezTo>
                  <a:cubicBezTo>
                    <a:pt x="7945120" y="218440"/>
                    <a:pt x="8219440" y="100330"/>
                    <a:pt x="8346440" y="88900"/>
                  </a:cubicBezTo>
                  <a:cubicBezTo>
                    <a:pt x="8402320" y="83820"/>
                    <a:pt x="8428990" y="93980"/>
                    <a:pt x="8468360" y="102870"/>
                  </a:cubicBezTo>
                  <a:cubicBezTo>
                    <a:pt x="8509000" y="113030"/>
                    <a:pt x="8548370" y="128270"/>
                    <a:pt x="8585200" y="147320"/>
                  </a:cubicBezTo>
                  <a:cubicBezTo>
                    <a:pt x="8620760" y="166370"/>
                    <a:pt x="8656320" y="190500"/>
                    <a:pt x="8686800" y="217170"/>
                  </a:cubicBezTo>
                  <a:cubicBezTo>
                    <a:pt x="8717280" y="245110"/>
                    <a:pt x="8745220" y="276860"/>
                    <a:pt x="8768080" y="309880"/>
                  </a:cubicBezTo>
                  <a:cubicBezTo>
                    <a:pt x="8792210" y="344170"/>
                    <a:pt x="8811260" y="381000"/>
                    <a:pt x="8826500" y="419100"/>
                  </a:cubicBezTo>
                  <a:cubicBezTo>
                    <a:pt x="8840470" y="458470"/>
                    <a:pt x="8850630" y="499110"/>
                    <a:pt x="8855710" y="539750"/>
                  </a:cubicBezTo>
                  <a:cubicBezTo>
                    <a:pt x="8860790" y="580390"/>
                    <a:pt x="8860790" y="622300"/>
                    <a:pt x="8855710" y="662940"/>
                  </a:cubicBezTo>
                  <a:cubicBezTo>
                    <a:pt x="8850630" y="703580"/>
                    <a:pt x="8840470" y="745490"/>
                    <a:pt x="8826500" y="783590"/>
                  </a:cubicBezTo>
                  <a:cubicBezTo>
                    <a:pt x="8811260" y="821690"/>
                    <a:pt x="8792210" y="859790"/>
                    <a:pt x="8768080" y="892810"/>
                  </a:cubicBezTo>
                  <a:cubicBezTo>
                    <a:pt x="8745220" y="927100"/>
                    <a:pt x="8717280" y="958850"/>
                    <a:pt x="8686800" y="985520"/>
                  </a:cubicBezTo>
                  <a:cubicBezTo>
                    <a:pt x="8656320" y="1012190"/>
                    <a:pt x="8620760" y="1036320"/>
                    <a:pt x="8585200" y="1055370"/>
                  </a:cubicBezTo>
                  <a:cubicBezTo>
                    <a:pt x="8548370" y="1074420"/>
                    <a:pt x="8509000" y="1089660"/>
                    <a:pt x="8469630" y="1099820"/>
                  </a:cubicBezTo>
                  <a:cubicBezTo>
                    <a:pt x="8428990" y="1109980"/>
                    <a:pt x="8398510" y="1113790"/>
                    <a:pt x="8346440" y="1115060"/>
                  </a:cubicBezTo>
                  <a:cubicBezTo>
                    <a:pt x="8256270" y="1116330"/>
                    <a:pt x="8134350" y="1090930"/>
                    <a:pt x="7980680" y="1084580"/>
                  </a:cubicBezTo>
                  <a:cubicBezTo>
                    <a:pt x="7719060" y="1071880"/>
                    <a:pt x="7393940" y="1074420"/>
                    <a:pt x="6918960" y="1071880"/>
                  </a:cubicBezTo>
                  <a:cubicBezTo>
                    <a:pt x="5942330" y="1064260"/>
                    <a:pt x="3328670" y="1041400"/>
                    <a:pt x="2447290" y="1059180"/>
                  </a:cubicBezTo>
                  <a:cubicBezTo>
                    <a:pt x="2076450" y="1066800"/>
                    <a:pt x="1893570" y="1074420"/>
                    <a:pt x="1658620" y="1094740"/>
                  </a:cubicBezTo>
                  <a:cubicBezTo>
                    <a:pt x="1465580" y="1111250"/>
                    <a:pt x="1314450" y="1134110"/>
                    <a:pt x="1136650" y="1160780"/>
                  </a:cubicBezTo>
                  <a:cubicBezTo>
                    <a:pt x="949960" y="1189990"/>
                    <a:pt x="681990" y="1252220"/>
                    <a:pt x="563880" y="1266190"/>
                  </a:cubicBezTo>
                  <a:cubicBezTo>
                    <a:pt x="510540" y="1272540"/>
                    <a:pt x="486410" y="1275080"/>
                    <a:pt x="448310" y="1272540"/>
                  </a:cubicBezTo>
                  <a:cubicBezTo>
                    <a:pt x="410210" y="1270000"/>
                    <a:pt x="370840" y="1262380"/>
                    <a:pt x="334010" y="1250950"/>
                  </a:cubicBezTo>
                  <a:cubicBezTo>
                    <a:pt x="298450" y="1238250"/>
                    <a:pt x="261620" y="1221740"/>
                    <a:pt x="229870" y="1201420"/>
                  </a:cubicBezTo>
                  <a:cubicBezTo>
                    <a:pt x="196850" y="1182370"/>
                    <a:pt x="166370" y="1156970"/>
                    <a:pt x="138430" y="1130300"/>
                  </a:cubicBezTo>
                  <a:cubicBezTo>
                    <a:pt x="111760" y="1102360"/>
                    <a:pt x="87630" y="1070610"/>
                    <a:pt x="68580" y="1038860"/>
                  </a:cubicBezTo>
                  <a:cubicBezTo>
                    <a:pt x="49530" y="1005840"/>
                    <a:pt x="33020" y="969010"/>
                    <a:pt x="21590" y="932180"/>
                  </a:cubicBezTo>
                  <a:cubicBezTo>
                    <a:pt x="11430" y="895350"/>
                    <a:pt x="3810" y="857250"/>
                    <a:pt x="2540" y="817880"/>
                  </a:cubicBezTo>
                  <a:cubicBezTo>
                    <a:pt x="0" y="779780"/>
                    <a:pt x="2540" y="740410"/>
                    <a:pt x="10160" y="703580"/>
                  </a:cubicBezTo>
                  <a:cubicBezTo>
                    <a:pt x="17780" y="665480"/>
                    <a:pt x="29210" y="627380"/>
                    <a:pt x="45720" y="593090"/>
                  </a:cubicBezTo>
                  <a:cubicBezTo>
                    <a:pt x="62230" y="558800"/>
                    <a:pt x="82550" y="524510"/>
                    <a:pt x="106680" y="495300"/>
                  </a:cubicBezTo>
                  <a:cubicBezTo>
                    <a:pt x="130810" y="464820"/>
                    <a:pt x="158750" y="436880"/>
                    <a:pt x="189230" y="414020"/>
                  </a:cubicBezTo>
                  <a:cubicBezTo>
                    <a:pt x="219710" y="389890"/>
                    <a:pt x="252730" y="370840"/>
                    <a:pt x="288290" y="354330"/>
                  </a:cubicBezTo>
                  <a:cubicBezTo>
                    <a:pt x="323850" y="339090"/>
                    <a:pt x="398780" y="321310"/>
                    <a:pt x="398780" y="321310"/>
                  </a:cubicBezTo>
                </a:path>
              </a:pathLst>
            </a:custGeom>
            <a:solidFill>
              <a:srgbClr val="F3DAC2">
                <a:alpha val="72941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true" flipV="false" rot="0">
            <a:off x="2046015" y="-2484530"/>
            <a:ext cx="14959169" cy="9389545"/>
          </a:xfrm>
          <a:custGeom>
            <a:avLst/>
            <a:gdLst/>
            <a:ahLst/>
            <a:cxnLst/>
            <a:rect r="r" b="b" t="t" l="l"/>
            <a:pathLst>
              <a:path h="9389545" w="14959169">
                <a:moveTo>
                  <a:pt x="14959170" y="0"/>
                </a:moveTo>
                <a:lnTo>
                  <a:pt x="0" y="0"/>
                </a:lnTo>
                <a:lnTo>
                  <a:pt x="0" y="9389546"/>
                </a:lnTo>
                <a:lnTo>
                  <a:pt x="14959170" y="9389546"/>
                </a:lnTo>
                <a:lnTo>
                  <a:pt x="1495917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97515" y="2517224"/>
            <a:ext cx="4846398" cy="7769776"/>
          </a:xfrm>
          <a:custGeom>
            <a:avLst/>
            <a:gdLst/>
            <a:ahLst/>
            <a:cxnLst/>
            <a:rect r="r" b="b" t="t" l="l"/>
            <a:pathLst>
              <a:path h="7769776" w="4846398">
                <a:moveTo>
                  <a:pt x="0" y="0"/>
                </a:moveTo>
                <a:lnTo>
                  <a:pt x="4846398" y="0"/>
                </a:lnTo>
                <a:lnTo>
                  <a:pt x="4846398" y="7769776"/>
                </a:lnTo>
                <a:lnTo>
                  <a:pt x="0" y="7769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2730095"/>
            <a:ext cx="4443268" cy="3349114"/>
          </a:xfrm>
          <a:custGeom>
            <a:avLst/>
            <a:gdLst/>
            <a:ahLst/>
            <a:cxnLst/>
            <a:rect r="r" b="b" t="t" l="l"/>
            <a:pathLst>
              <a:path h="3349114" w="4443268">
                <a:moveTo>
                  <a:pt x="0" y="0"/>
                </a:moveTo>
                <a:lnTo>
                  <a:pt x="4443268" y="0"/>
                </a:lnTo>
                <a:lnTo>
                  <a:pt x="4443268" y="3349113"/>
                </a:lnTo>
                <a:lnTo>
                  <a:pt x="0" y="33491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721985">
            <a:off x="3982037" y="5386220"/>
            <a:ext cx="694054" cy="954027"/>
          </a:xfrm>
          <a:custGeom>
            <a:avLst/>
            <a:gdLst/>
            <a:ahLst/>
            <a:cxnLst/>
            <a:rect r="r" b="b" t="t" l="l"/>
            <a:pathLst>
              <a:path h="954027" w="694054">
                <a:moveTo>
                  <a:pt x="694054" y="0"/>
                </a:moveTo>
                <a:lnTo>
                  <a:pt x="0" y="0"/>
                </a:lnTo>
                <a:lnTo>
                  <a:pt x="0" y="954026"/>
                </a:lnTo>
                <a:lnTo>
                  <a:pt x="694054" y="954026"/>
                </a:lnTo>
                <a:lnTo>
                  <a:pt x="694054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76978">
            <a:off x="297380" y="2039269"/>
            <a:ext cx="694054" cy="954027"/>
          </a:xfrm>
          <a:custGeom>
            <a:avLst/>
            <a:gdLst/>
            <a:ahLst/>
            <a:cxnLst/>
            <a:rect r="r" b="b" t="t" l="l"/>
            <a:pathLst>
              <a:path h="954027" w="694054">
                <a:moveTo>
                  <a:pt x="0" y="0"/>
                </a:moveTo>
                <a:lnTo>
                  <a:pt x="694055" y="0"/>
                </a:lnTo>
                <a:lnTo>
                  <a:pt x="694055" y="954026"/>
                </a:lnTo>
                <a:lnTo>
                  <a:pt x="0" y="954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721985">
            <a:off x="17097006" y="3081543"/>
            <a:ext cx="694054" cy="954027"/>
          </a:xfrm>
          <a:custGeom>
            <a:avLst/>
            <a:gdLst/>
            <a:ahLst/>
            <a:cxnLst/>
            <a:rect r="r" b="b" t="t" l="l"/>
            <a:pathLst>
              <a:path h="954027" w="694054">
                <a:moveTo>
                  <a:pt x="694054" y="0"/>
                </a:moveTo>
                <a:lnTo>
                  <a:pt x="0" y="0"/>
                </a:lnTo>
                <a:lnTo>
                  <a:pt x="0" y="954027"/>
                </a:lnTo>
                <a:lnTo>
                  <a:pt x="694054" y="954027"/>
                </a:lnTo>
                <a:lnTo>
                  <a:pt x="694054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276978">
            <a:off x="12925432" y="9045508"/>
            <a:ext cx="694054" cy="954027"/>
          </a:xfrm>
          <a:custGeom>
            <a:avLst/>
            <a:gdLst/>
            <a:ahLst/>
            <a:cxnLst/>
            <a:rect r="r" b="b" t="t" l="l"/>
            <a:pathLst>
              <a:path h="954027" w="694054">
                <a:moveTo>
                  <a:pt x="0" y="0"/>
                </a:moveTo>
                <a:lnTo>
                  <a:pt x="694054" y="0"/>
                </a:lnTo>
                <a:lnTo>
                  <a:pt x="694054" y="954026"/>
                </a:lnTo>
                <a:lnTo>
                  <a:pt x="0" y="954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221634" y="6698470"/>
            <a:ext cx="1714251" cy="1701395"/>
          </a:xfrm>
          <a:custGeom>
            <a:avLst/>
            <a:gdLst/>
            <a:ahLst/>
            <a:cxnLst/>
            <a:rect r="r" b="b" t="t" l="l"/>
            <a:pathLst>
              <a:path h="1701395" w="1714251">
                <a:moveTo>
                  <a:pt x="0" y="0"/>
                </a:moveTo>
                <a:lnTo>
                  <a:pt x="1714252" y="0"/>
                </a:lnTo>
                <a:lnTo>
                  <a:pt x="1714252" y="1701394"/>
                </a:lnTo>
                <a:lnTo>
                  <a:pt x="0" y="17013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496253" y="5741670"/>
            <a:ext cx="1722120" cy="808672"/>
            <a:chOff x="0" y="0"/>
            <a:chExt cx="2296160" cy="107823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49530" y="45720"/>
              <a:ext cx="2198370" cy="1003300"/>
            </a:xfrm>
            <a:custGeom>
              <a:avLst/>
              <a:gdLst/>
              <a:ahLst/>
              <a:cxnLst/>
              <a:rect r="r" b="b" t="t" l="l"/>
              <a:pathLst>
                <a:path h="1003300" w="2198370">
                  <a:moveTo>
                    <a:pt x="133350" y="31750"/>
                  </a:moveTo>
                  <a:cubicBezTo>
                    <a:pt x="227330" y="120650"/>
                    <a:pt x="368300" y="129540"/>
                    <a:pt x="469900" y="143510"/>
                  </a:cubicBezTo>
                  <a:cubicBezTo>
                    <a:pt x="579120" y="158750"/>
                    <a:pt x="721360" y="139700"/>
                    <a:pt x="808990" y="177800"/>
                  </a:cubicBezTo>
                  <a:cubicBezTo>
                    <a:pt x="878840" y="209550"/>
                    <a:pt x="924560" y="273050"/>
                    <a:pt x="969010" y="323850"/>
                  </a:cubicBezTo>
                  <a:cubicBezTo>
                    <a:pt x="1009650" y="369570"/>
                    <a:pt x="1024890" y="443230"/>
                    <a:pt x="1071880" y="466090"/>
                  </a:cubicBezTo>
                  <a:cubicBezTo>
                    <a:pt x="1120140" y="491490"/>
                    <a:pt x="1205230" y="457200"/>
                    <a:pt x="1262380" y="462280"/>
                  </a:cubicBezTo>
                  <a:cubicBezTo>
                    <a:pt x="1308100" y="466090"/>
                    <a:pt x="1346200" y="463550"/>
                    <a:pt x="1388110" y="487680"/>
                  </a:cubicBezTo>
                  <a:cubicBezTo>
                    <a:pt x="1451610" y="525780"/>
                    <a:pt x="1527810" y="668020"/>
                    <a:pt x="1582420" y="712470"/>
                  </a:cubicBezTo>
                  <a:cubicBezTo>
                    <a:pt x="1612900" y="737870"/>
                    <a:pt x="1631950" y="749300"/>
                    <a:pt x="1663700" y="760730"/>
                  </a:cubicBezTo>
                  <a:cubicBezTo>
                    <a:pt x="1704340" y="774700"/>
                    <a:pt x="1753870" y="779780"/>
                    <a:pt x="1808480" y="786130"/>
                  </a:cubicBezTo>
                  <a:cubicBezTo>
                    <a:pt x="1875790" y="793750"/>
                    <a:pt x="1973580" y="787400"/>
                    <a:pt x="2035810" y="797560"/>
                  </a:cubicBezTo>
                  <a:cubicBezTo>
                    <a:pt x="2082800" y="805180"/>
                    <a:pt x="2125980" y="812800"/>
                    <a:pt x="2152650" y="831850"/>
                  </a:cubicBezTo>
                  <a:cubicBezTo>
                    <a:pt x="2174240" y="848360"/>
                    <a:pt x="2190750" y="873760"/>
                    <a:pt x="2194560" y="894080"/>
                  </a:cubicBezTo>
                  <a:cubicBezTo>
                    <a:pt x="2198370" y="910590"/>
                    <a:pt x="2192020" y="929640"/>
                    <a:pt x="2184400" y="943610"/>
                  </a:cubicBezTo>
                  <a:cubicBezTo>
                    <a:pt x="2175510" y="957580"/>
                    <a:pt x="2160270" y="970280"/>
                    <a:pt x="2145030" y="976630"/>
                  </a:cubicBezTo>
                  <a:cubicBezTo>
                    <a:pt x="2129790" y="982980"/>
                    <a:pt x="2110740" y="985520"/>
                    <a:pt x="2094230" y="979170"/>
                  </a:cubicBezTo>
                  <a:cubicBezTo>
                    <a:pt x="2075180" y="972820"/>
                    <a:pt x="2047240" y="948690"/>
                    <a:pt x="2039620" y="928370"/>
                  </a:cubicBezTo>
                  <a:cubicBezTo>
                    <a:pt x="2033270" y="906780"/>
                    <a:pt x="2038350" y="872490"/>
                    <a:pt x="2052320" y="854710"/>
                  </a:cubicBezTo>
                  <a:cubicBezTo>
                    <a:pt x="2065020" y="836930"/>
                    <a:pt x="2098040" y="821690"/>
                    <a:pt x="2119630" y="822960"/>
                  </a:cubicBezTo>
                  <a:cubicBezTo>
                    <a:pt x="2142490" y="824230"/>
                    <a:pt x="2172970" y="843280"/>
                    <a:pt x="2184400" y="861060"/>
                  </a:cubicBezTo>
                  <a:cubicBezTo>
                    <a:pt x="2195830" y="880110"/>
                    <a:pt x="2197100" y="915670"/>
                    <a:pt x="2188210" y="935990"/>
                  </a:cubicBezTo>
                  <a:cubicBezTo>
                    <a:pt x="2179320" y="956310"/>
                    <a:pt x="2161540" y="972820"/>
                    <a:pt x="2128520" y="981710"/>
                  </a:cubicBezTo>
                  <a:cubicBezTo>
                    <a:pt x="2043430" y="1003300"/>
                    <a:pt x="1703070" y="937260"/>
                    <a:pt x="1606550" y="909320"/>
                  </a:cubicBezTo>
                  <a:cubicBezTo>
                    <a:pt x="1568450" y="897890"/>
                    <a:pt x="1558290" y="895350"/>
                    <a:pt x="1530350" y="875030"/>
                  </a:cubicBezTo>
                  <a:cubicBezTo>
                    <a:pt x="1477010" y="838200"/>
                    <a:pt x="1388110" y="718820"/>
                    <a:pt x="1337310" y="674370"/>
                  </a:cubicBezTo>
                  <a:cubicBezTo>
                    <a:pt x="1308100" y="648970"/>
                    <a:pt x="1295400" y="631190"/>
                    <a:pt x="1261110" y="619760"/>
                  </a:cubicBezTo>
                  <a:cubicBezTo>
                    <a:pt x="1207770" y="600710"/>
                    <a:pt x="1098550" y="626110"/>
                    <a:pt x="1041400" y="609600"/>
                  </a:cubicBezTo>
                  <a:cubicBezTo>
                    <a:pt x="1002030" y="598170"/>
                    <a:pt x="981710" y="582930"/>
                    <a:pt x="948690" y="553720"/>
                  </a:cubicBezTo>
                  <a:cubicBezTo>
                    <a:pt x="892810" y="504190"/>
                    <a:pt x="844550" y="356870"/>
                    <a:pt x="760730" y="311150"/>
                  </a:cubicBezTo>
                  <a:cubicBezTo>
                    <a:pt x="675640" y="265430"/>
                    <a:pt x="547370" y="298450"/>
                    <a:pt x="441960" y="283210"/>
                  </a:cubicBezTo>
                  <a:cubicBezTo>
                    <a:pt x="337820" y="269240"/>
                    <a:pt x="199390" y="252730"/>
                    <a:pt x="133350" y="227330"/>
                  </a:cubicBezTo>
                  <a:cubicBezTo>
                    <a:pt x="99060" y="213360"/>
                    <a:pt x="82550" y="200660"/>
                    <a:pt x="62230" y="181610"/>
                  </a:cubicBezTo>
                  <a:cubicBezTo>
                    <a:pt x="40640" y="161290"/>
                    <a:pt x="15240" y="125730"/>
                    <a:pt x="6350" y="104140"/>
                  </a:cubicBezTo>
                  <a:cubicBezTo>
                    <a:pt x="1270" y="91440"/>
                    <a:pt x="0" y="81280"/>
                    <a:pt x="1270" y="69850"/>
                  </a:cubicBezTo>
                  <a:cubicBezTo>
                    <a:pt x="1270" y="58420"/>
                    <a:pt x="5080" y="45720"/>
                    <a:pt x="11430" y="36830"/>
                  </a:cubicBezTo>
                  <a:cubicBezTo>
                    <a:pt x="20320" y="24130"/>
                    <a:pt x="38100" y="8890"/>
                    <a:pt x="53340" y="5080"/>
                  </a:cubicBezTo>
                  <a:cubicBezTo>
                    <a:pt x="69850" y="0"/>
                    <a:pt x="91440" y="3810"/>
                    <a:pt x="105410" y="8890"/>
                  </a:cubicBezTo>
                  <a:cubicBezTo>
                    <a:pt x="116840" y="13970"/>
                    <a:pt x="133350" y="31750"/>
                    <a:pt x="133350" y="3175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13651230" y="5409247"/>
            <a:ext cx="1062038" cy="3137535"/>
            <a:chOff x="0" y="0"/>
            <a:chExt cx="1416050" cy="418338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27940" y="50800"/>
              <a:ext cx="1357630" cy="4084320"/>
            </a:xfrm>
            <a:custGeom>
              <a:avLst/>
              <a:gdLst/>
              <a:ahLst/>
              <a:cxnLst/>
              <a:rect r="r" b="b" t="t" l="l"/>
              <a:pathLst>
                <a:path h="4084320" w="1357630">
                  <a:moveTo>
                    <a:pt x="1313180" y="62230"/>
                  </a:moveTo>
                  <a:cubicBezTo>
                    <a:pt x="1339850" y="464820"/>
                    <a:pt x="1357630" y="657860"/>
                    <a:pt x="1323340" y="739140"/>
                  </a:cubicBezTo>
                  <a:cubicBezTo>
                    <a:pt x="1304290" y="783590"/>
                    <a:pt x="1281430" y="800100"/>
                    <a:pt x="1239520" y="826770"/>
                  </a:cubicBezTo>
                  <a:cubicBezTo>
                    <a:pt x="1164590" y="873760"/>
                    <a:pt x="995680" y="895350"/>
                    <a:pt x="882650" y="942340"/>
                  </a:cubicBezTo>
                  <a:cubicBezTo>
                    <a:pt x="773430" y="986790"/>
                    <a:pt x="642620" y="1051560"/>
                    <a:pt x="571500" y="1099820"/>
                  </a:cubicBezTo>
                  <a:cubicBezTo>
                    <a:pt x="528320" y="1129030"/>
                    <a:pt x="511810" y="1145540"/>
                    <a:pt x="477520" y="1181100"/>
                  </a:cubicBezTo>
                  <a:cubicBezTo>
                    <a:pt x="426720" y="1233170"/>
                    <a:pt x="347980" y="1322070"/>
                    <a:pt x="304800" y="1389380"/>
                  </a:cubicBezTo>
                  <a:cubicBezTo>
                    <a:pt x="270510" y="1441450"/>
                    <a:pt x="245110" y="1494790"/>
                    <a:pt x="229870" y="1540510"/>
                  </a:cubicBezTo>
                  <a:cubicBezTo>
                    <a:pt x="217170" y="1574800"/>
                    <a:pt x="214630" y="1596390"/>
                    <a:pt x="210820" y="1635760"/>
                  </a:cubicBezTo>
                  <a:cubicBezTo>
                    <a:pt x="203200" y="1700530"/>
                    <a:pt x="198120" y="1797050"/>
                    <a:pt x="205740" y="1889760"/>
                  </a:cubicBezTo>
                  <a:cubicBezTo>
                    <a:pt x="215900" y="2002790"/>
                    <a:pt x="264160" y="2125980"/>
                    <a:pt x="278130" y="2261870"/>
                  </a:cubicBezTo>
                  <a:cubicBezTo>
                    <a:pt x="294640" y="2423160"/>
                    <a:pt x="314960" y="2664460"/>
                    <a:pt x="284480" y="2796540"/>
                  </a:cubicBezTo>
                  <a:cubicBezTo>
                    <a:pt x="265430" y="2880360"/>
                    <a:pt x="205740" y="2905760"/>
                    <a:pt x="184150" y="2993390"/>
                  </a:cubicBezTo>
                  <a:cubicBezTo>
                    <a:pt x="149860" y="3139440"/>
                    <a:pt x="160020" y="3429000"/>
                    <a:pt x="181610" y="3610610"/>
                  </a:cubicBezTo>
                  <a:cubicBezTo>
                    <a:pt x="200660" y="3760470"/>
                    <a:pt x="298450" y="3938270"/>
                    <a:pt x="284480" y="4011930"/>
                  </a:cubicBezTo>
                  <a:cubicBezTo>
                    <a:pt x="279400" y="4042410"/>
                    <a:pt x="260350" y="4061460"/>
                    <a:pt x="242570" y="4072890"/>
                  </a:cubicBezTo>
                  <a:cubicBezTo>
                    <a:pt x="228600" y="4081780"/>
                    <a:pt x="208280" y="4083050"/>
                    <a:pt x="193040" y="4080510"/>
                  </a:cubicBezTo>
                  <a:cubicBezTo>
                    <a:pt x="177800" y="4077970"/>
                    <a:pt x="158750" y="4069080"/>
                    <a:pt x="148590" y="4056380"/>
                  </a:cubicBezTo>
                  <a:cubicBezTo>
                    <a:pt x="137160" y="4044950"/>
                    <a:pt x="129540" y="4027170"/>
                    <a:pt x="127000" y="4010660"/>
                  </a:cubicBezTo>
                  <a:cubicBezTo>
                    <a:pt x="125730" y="3995420"/>
                    <a:pt x="128270" y="3975100"/>
                    <a:pt x="138430" y="3961130"/>
                  </a:cubicBezTo>
                  <a:cubicBezTo>
                    <a:pt x="149860" y="3944620"/>
                    <a:pt x="180340" y="3924300"/>
                    <a:pt x="201930" y="3923030"/>
                  </a:cubicBezTo>
                  <a:cubicBezTo>
                    <a:pt x="223520" y="3921760"/>
                    <a:pt x="256540" y="3937000"/>
                    <a:pt x="269240" y="3954780"/>
                  </a:cubicBezTo>
                  <a:cubicBezTo>
                    <a:pt x="283210" y="3972560"/>
                    <a:pt x="285750" y="4008120"/>
                    <a:pt x="281940" y="4028440"/>
                  </a:cubicBezTo>
                  <a:cubicBezTo>
                    <a:pt x="276860" y="4044950"/>
                    <a:pt x="264160" y="4058920"/>
                    <a:pt x="250190" y="4067810"/>
                  </a:cubicBezTo>
                  <a:cubicBezTo>
                    <a:pt x="237490" y="4077970"/>
                    <a:pt x="218440" y="4084320"/>
                    <a:pt x="201930" y="4081780"/>
                  </a:cubicBezTo>
                  <a:cubicBezTo>
                    <a:pt x="181610" y="4079240"/>
                    <a:pt x="157480" y="4069080"/>
                    <a:pt x="138430" y="4043680"/>
                  </a:cubicBezTo>
                  <a:cubicBezTo>
                    <a:pt x="90170" y="3978910"/>
                    <a:pt x="43180" y="3770630"/>
                    <a:pt x="22860" y="3611880"/>
                  </a:cubicBezTo>
                  <a:cubicBezTo>
                    <a:pt x="0" y="3421380"/>
                    <a:pt x="7620" y="3084830"/>
                    <a:pt x="29210" y="2974340"/>
                  </a:cubicBezTo>
                  <a:cubicBezTo>
                    <a:pt x="36830" y="2933700"/>
                    <a:pt x="45720" y="2922270"/>
                    <a:pt x="59690" y="2894330"/>
                  </a:cubicBezTo>
                  <a:cubicBezTo>
                    <a:pt x="77470" y="2860040"/>
                    <a:pt x="113030" y="2839720"/>
                    <a:pt x="128270" y="2787650"/>
                  </a:cubicBezTo>
                  <a:cubicBezTo>
                    <a:pt x="158750" y="2674620"/>
                    <a:pt x="135890" y="2382520"/>
                    <a:pt x="118110" y="2219960"/>
                  </a:cubicBezTo>
                  <a:cubicBezTo>
                    <a:pt x="104140" y="2094230"/>
                    <a:pt x="60960" y="1995170"/>
                    <a:pt x="52070" y="1889760"/>
                  </a:cubicBezTo>
                  <a:cubicBezTo>
                    <a:pt x="43180" y="1795780"/>
                    <a:pt x="48260" y="1694180"/>
                    <a:pt x="59690" y="1617980"/>
                  </a:cubicBezTo>
                  <a:cubicBezTo>
                    <a:pt x="66040" y="1562100"/>
                    <a:pt x="76200" y="1522730"/>
                    <a:pt x="93980" y="1473200"/>
                  </a:cubicBezTo>
                  <a:cubicBezTo>
                    <a:pt x="115570" y="1416050"/>
                    <a:pt x="138430" y="1360170"/>
                    <a:pt x="180340" y="1297940"/>
                  </a:cubicBezTo>
                  <a:cubicBezTo>
                    <a:pt x="238760" y="1211580"/>
                    <a:pt x="347980" y="1087120"/>
                    <a:pt x="433070" y="1016000"/>
                  </a:cubicBezTo>
                  <a:cubicBezTo>
                    <a:pt x="501650" y="958850"/>
                    <a:pt x="571500" y="925830"/>
                    <a:pt x="642620" y="887730"/>
                  </a:cubicBezTo>
                  <a:cubicBezTo>
                    <a:pt x="712470" y="852170"/>
                    <a:pt x="772160" y="822960"/>
                    <a:pt x="852170" y="793750"/>
                  </a:cubicBezTo>
                  <a:cubicBezTo>
                    <a:pt x="955040" y="755650"/>
                    <a:pt x="1146810" y="774700"/>
                    <a:pt x="1207770" y="685800"/>
                  </a:cubicBezTo>
                  <a:cubicBezTo>
                    <a:pt x="1287780" y="568960"/>
                    <a:pt x="1149350" y="157480"/>
                    <a:pt x="1165860" y="68580"/>
                  </a:cubicBezTo>
                  <a:cubicBezTo>
                    <a:pt x="1170940" y="43180"/>
                    <a:pt x="1176020" y="33020"/>
                    <a:pt x="1188720" y="21590"/>
                  </a:cubicBezTo>
                  <a:cubicBezTo>
                    <a:pt x="1200150" y="10160"/>
                    <a:pt x="1220470" y="1270"/>
                    <a:pt x="1236980" y="0"/>
                  </a:cubicBezTo>
                  <a:cubicBezTo>
                    <a:pt x="1253490" y="0"/>
                    <a:pt x="1273810" y="6350"/>
                    <a:pt x="1286510" y="16510"/>
                  </a:cubicBezTo>
                  <a:cubicBezTo>
                    <a:pt x="1299210" y="26670"/>
                    <a:pt x="1313180" y="62230"/>
                    <a:pt x="1313180" y="6223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13770293" y="8722995"/>
            <a:ext cx="188595" cy="184785"/>
            <a:chOff x="0" y="0"/>
            <a:chExt cx="251460" cy="2463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0800" y="49530"/>
              <a:ext cx="148590" cy="151130"/>
            </a:xfrm>
            <a:custGeom>
              <a:avLst/>
              <a:gdLst/>
              <a:ahLst/>
              <a:cxnLst/>
              <a:rect r="r" b="b" t="t" l="l"/>
              <a:pathLst>
                <a:path h="151130" w="148590">
                  <a:moveTo>
                    <a:pt x="148590" y="53340"/>
                  </a:moveTo>
                  <a:cubicBezTo>
                    <a:pt x="129540" y="134620"/>
                    <a:pt x="120650" y="142240"/>
                    <a:pt x="107950" y="146050"/>
                  </a:cubicBezTo>
                  <a:cubicBezTo>
                    <a:pt x="90170" y="151130"/>
                    <a:pt x="53340" y="149860"/>
                    <a:pt x="36830" y="142240"/>
                  </a:cubicBezTo>
                  <a:cubicBezTo>
                    <a:pt x="25400" y="135890"/>
                    <a:pt x="17780" y="125730"/>
                    <a:pt x="11430" y="115570"/>
                  </a:cubicBezTo>
                  <a:cubicBezTo>
                    <a:pt x="5080" y="105410"/>
                    <a:pt x="0" y="93980"/>
                    <a:pt x="0" y="81280"/>
                  </a:cubicBezTo>
                  <a:cubicBezTo>
                    <a:pt x="1270" y="62230"/>
                    <a:pt x="16510" y="29210"/>
                    <a:pt x="29210" y="16510"/>
                  </a:cubicBezTo>
                  <a:cubicBezTo>
                    <a:pt x="38100" y="7620"/>
                    <a:pt x="49530" y="2540"/>
                    <a:pt x="62230" y="1270"/>
                  </a:cubicBezTo>
                  <a:cubicBezTo>
                    <a:pt x="81280" y="0"/>
                    <a:pt x="130810" y="22860"/>
                    <a:pt x="130810" y="2286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9" id="19"/>
          <p:cNvGrpSpPr/>
          <p:nvPr/>
        </p:nvGrpSpPr>
        <p:grpSpPr>
          <a:xfrm rot="0">
            <a:off x="2786062" y="1848802"/>
            <a:ext cx="217170" cy="894398"/>
            <a:chOff x="0" y="0"/>
            <a:chExt cx="289560" cy="119253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50800" y="49530"/>
              <a:ext cx="200660" cy="1094740"/>
            </a:xfrm>
            <a:custGeom>
              <a:avLst/>
              <a:gdLst/>
              <a:ahLst/>
              <a:cxnLst/>
              <a:rect r="r" b="b" t="t" l="l"/>
              <a:pathLst>
                <a:path h="1094740" w="200660">
                  <a:moveTo>
                    <a:pt x="0" y="1019810"/>
                  </a:moveTo>
                  <a:cubicBezTo>
                    <a:pt x="59690" y="43180"/>
                    <a:pt x="59690" y="35560"/>
                    <a:pt x="69850" y="25400"/>
                  </a:cubicBezTo>
                  <a:cubicBezTo>
                    <a:pt x="81280" y="13970"/>
                    <a:pt x="109220" y="0"/>
                    <a:pt x="127000" y="1270"/>
                  </a:cubicBezTo>
                  <a:cubicBezTo>
                    <a:pt x="144780" y="3810"/>
                    <a:pt x="168910" y="21590"/>
                    <a:pt x="179070" y="35560"/>
                  </a:cubicBezTo>
                  <a:cubicBezTo>
                    <a:pt x="186690" y="48260"/>
                    <a:pt x="187960" y="64770"/>
                    <a:pt x="186690" y="77470"/>
                  </a:cubicBezTo>
                  <a:cubicBezTo>
                    <a:pt x="184150" y="91440"/>
                    <a:pt x="177800" y="106680"/>
                    <a:pt x="167640" y="115570"/>
                  </a:cubicBezTo>
                  <a:cubicBezTo>
                    <a:pt x="153670" y="127000"/>
                    <a:pt x="124460" y="134620"/>
                    <a:pt x="107950" y="133350"/>
                  </a:cubicBezTo>
                  <a:cubicBezTo>
                    <a:pt x="93980" y="132080"/>
                    <a:pt x="80010" y="121920"/>
                    <a:pt x="71120" y="111760"/>
                  </a:cubicBezTo>
                  <a:cubicBezTo>
                    <a:pt x="62230" y="101600"/>
                    <a:pt x="54610" y="87630"/>
                    <a:pt x="54610" y="72390"/>
                  </a:cubicBezTo>
                  <a:cubicBezTo>
                    <a:pt x="54610" y="55880"/>
                    <a:pt x="67310" y="27940"/>
                    <a:pt x="80010" y="15240"/>
                  </a:cubicBezTo>
                  <a:cubicBezTo>
                    <a:pt x="90170" y="6350"/>
                    <a:pt x="106680" y="1270"/>
                    <a:pt x="119380" y="1270"/>
                  </a:cubicBezTo>
                  <a:cubicBezTo>
                    <a:pt x="133350" y="1270"/>
                    <a:pt x="149860" y="5080"/>
                    <a:pt x="160020" y="13970"/>
                  </a:cubicBezTo>
                  <a:cubicBezTo>
                    <a:pt x="172720" y="25400"/>
                    <a:pt x="181610" y="41910"/>
                    <a:pt x="186690" y="69850"/>
                  </a:cubicBezTo>
                  <a:cubicBezTo>
                    <a:pt x="200660" y="140970"/>
                    <a:pt x="163830" y="317500"/>
                    <a:pt x="156210" y="459740"/>
                  </a:cubicBezTo>
                  <a:cubicBezTo>
                    <a:pt x="146050" y="631190"/>
                    <a:pt x="157480" y="946150"/>
                    <a:pt x="138430" y="1028700"/>
                  </a:cubicBezTo>
                  <a:cubicBezTo>
                    <a:pt x="133350" y="1052830"/>
                    <a:pt x="129540" y="1062990"/>
                    <a:pt x="118110" y="1073150"/>
                  </a:cubicBezTo>
                  <a:cubicBezTo>
                    <a:pt x="104140" y="1085850"/>
                    <a:pt x="74930" y="1094740"/>
                    <a:pt x="55880" y="1092200"/>
                  </a:cubicBezTo>
                  <a:cubicBezTo>
                    <a:pt x="40640" y="1090930"/>
                    <a:pt x="24130" y="1079500"/>
                    <a:pt x="13970" y="1066800"/>
                  </a:cubicBezTo>
                  <a:cubicBezTo>
                    <a:pt x="5080" y="1054100"/>
                    <a:pt x="0" y="1019810"/>
                    <a:pt x="0" y="101981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1" id="21"/>
          <p:cNvGrpSpPr/>
          <p:nvPr/>
        </p:nvGrpSpPr>
        <p:grpSpPr>
          <a:xfrm rot="0">
            <a:off x="2264092" y="2101215"/>
            <a:ext cx="528638" cy="605790"/>
            <a:chOff x="0" y="0"/>
            <a:chExt cx="704850" cy="80772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49530" y="49530"/>
              <a:ext cx="605790" cy="708660"/>
            </a:xfrm>
            <a:custGeom>
              <a:avLst/>
              <a:gdLst/>
              <a:ahLst/>
              <a:cxnLst/>
              <a:rect r="r" b="b" t="t" l="l"/>
              <a:pathLst>
                <a:path h="708660" w="605790">
                  <a:moveTo>
                    <a:pt x="478790" y="680720"/>
                  </a:moveTo>
                  <a:cubicBezTo>
                    <a:pt x="88900" y="184150"/>
                    <a:pt x="29210" y="137160"/>
                    <a:pt x="11430" y="101600"/>
                  </a:cubicBezTo>
                  <a:cubicBezTo>
                    <a:pt x="2540" y="85090"/>
                    <a:pt x="0" y="74930"/>
                    <a:pt x="2540" y="60960"/>
                  </a:cubicBezTo>
                  <a:cubicBezTo>
                    <a:pt x="5080" y="43180"/>
                    <a:pt x="21590" y="16510"/>
                    <a:pt x="36830" y="8890"/>
                  </a:cubicBezTo>
                  <a:cubicBezTo>
                    <a:pt x="53340" y="0"/>
                    <a:pt x="83820" y="1270"/>
                    <a:pt x="100330" y="8890"/>
                  </a:cubicBezTo>
                  <a:cubicBezTo>
                    <a:pt x="113030" y="13970"/>
                    <a:pt x="123190" y="26670"/>
                    <a:pt x="129540" y="39370"/>
                  </a:cubicBezTo>
                  <a:cubicBezTo>
                    <a:pt x="134620" y="52070"/>
                    <a:pt x="137160" y="68580"/>
                    <a:pt x="134620" y="81280"/>
                  </a:cubicBezTo>
                  <a:cubicBezTo>
                    <a:pt x="130810" y="95250"/>
                    <a:pt x="123190" y="110490"/>
                    <a:pt x="111760" y="118110"/>
                  </a:cubicBezTo>
                  <a:cubicBezTo>
                    <a:pt x="97790" y="128270"/>
                    <a:pt x="68580" y="134620"/>
                    <a:pt x="50800" y="132080"/>
                  </a:cubicBezTo>
                  <a:cubicBezTo>
                    <a:pt x="36830" y="129540"/>
                    <a:pt x="24130" y="118110"/>
                    <a:pt x="15240" y="107950"/>
                  </a:cubicBezTo>
                  <a:cubicBezTo>
                    <a:pt x="7620" y="97790"/>
                    <a:pt x="1270" y="81280"/>
                    <a:pt x="1270" y="67310"/>
                  </a:cubicBezTo>
                  <a:cubicBezTo>
                    <a:pt x="3810" y="50800"/>
                    <a:pt x="17780" y="22860"/>
                    <a:pt x="30480" y="12700"/>
                  </a:cubicBezTo>
                  <a:cubicBezTo>
                    <a:pt x="41910" y="3810"/>
                    <a:pt x="58420" y="0"/>
                    <a:pt x="72390" y="1270"/>
                  </a:cubicBezTo>
                  <a:cubicBezTo>
                    <a:pt x="85090" y="1270"/>
                    <a:pt x="93980" y="3810"/>
                    <a:pt x="111760" y="16510"/>
                  </a:cubicBezTo>
                  <a:cubicBezTo>
                    <a:pt x="186690" y="71120"/>
                    <a:pt x="539750" y="502920"/>
                    <a:pt x="589280" y="590550"/>
                  </a:cubicBezTo>
                  <a:cubicBezTo>
                    <a:pt x="601980" y="613410"/>
                    <a:pt x="605790" y="623570"/>
                    <a:pt x="604520" y="638810"/>
                  </a:cubicBezTo>
                  <a:cubicBezTo>
                    <a:pt x="604520" y="654050"/>
                    <a:pt x="596900" y="674370"/>
                    <a:pt x="585470" y="685800"/>
                  </a:cubicBezTo>
                  <a:cubicBezTo>
                    <a:pt x="571500" y="698500"/>
                    <a:pt x="541020" y="708660"/>
                    <a:pt x="521970" y="706120"/>
                  </a:cubicBezTo>
                  <a:cubicBezTo>
                    <a:pt x="506730" y="704850"/>
                    <a:pt x="478790" y="680720"/>
                    <a:pt x="478790" y="68072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3020378" y="2351722"/>
            <a:ext cx="488632" cy="451485"/>
            <a:chOff x="0" y="0"/>
            <a:chExt cx="651510" cy="60198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44450" y="46990"/>
              <a:ext cx="557530" cy="508000"/>
            </a:xfrm>
            <a:custGeom>
              <a:avLst/>
              <a:gdLst/>
              <a:ahLst/>
              <a:cxnLst/>
              <a:rect r="r" b="b" t="t" l="l"/>
              <a:pathLst>
                <a:path h="508000" w="557530">
                  <a:moveTo>
                    <a:pt x="40640" y="368300"/>
                  </a:moveTo>
                  <a:cubicBezTo>
                    <a:pt x="217170" y="273050"/>
                    <a:pt x="292100" y="191770"/>
                    <a:pt x="342900" y="137160"/>
                  </a:cubicBezTo>
                  <a:cubicBezTo>
                    <a:pt x="383540" y="95250"/>
                    <a:pt x="411480" y="36830"/>
                    <a:pt x="444500" y="17780"/>
                  </a:cubicBezTo>
                  <a:cubicBezTo>
                    <a:pt x="466090" y="5080"/>
                    <a:pt x="490220" y="2540"/>
                    <a:pt x="508000" y="6350"/>
                  </a:cubicBezTo>
                  <a:cubicBezTo>
                    <a:pt x="521970" y="10160"/>
                    <a:pt x="535940" y="21590"/>
                    <a:pt x="543560" y="33020"/>
                  </a:cubicBezTo>
                  <a:cubicBezTo>
                    <a:pt x="551180" y="44450"/>
                    <a:pt x="557530" y="59690"/>
                    <a:pt x="556260" y="74930"/>
                  </a:cubicBezTo>
                  <a:cubicBezTo>
                    <a:pt x="553720" y="92710"/>
                    <a:pt x="539750" y="120650"/>
                    <a:pt x="523240" y="130810"/>
                  </a:cubicBezTo>
                  <a:cubicBezTo>
                    <a:pt x="506730" y="140970"/>
                    <a:pt x="476250" y="142240"/>
                    <a:pt x="458470" y="134620"/>
                  </a:cubicBezTo>
                  <a:cubicBezTo>
                    <a:pt x="440690" y="127000"/>
                    <a:pt x="421640" y="102870"/>
                    <a:pt x="419100" y="83820"/>
                  </a:cubicBezTo>
                  <a:cubicBezTo>
                    <a:pt x="415290" y="64770"/>
                    <a:pt x="425450" y="35560"/>
                    <a:pt x="438150" y="22860"/>
                  </a:cubicBezTo>
                  <a:cubicBezTo>
                    <a:pt x="452120" y="8890"/>
                    <a:pt x="482600" y="0"/>
                    <a:pt x="500380" y="3810"/>
                  </a:cubicBezTo>
                  <a:cubicBezTo>
                    <a:pt x="519430" y="8890"/>
                    <a:pt x="542290" y="29210"/>
                    <a:pt x="549910" y="45720"/>
                  </a:cubicBezTo>
                  <a:cubicBezTo>
                    <a:pt x="557530" y="58420"/>
                    <a:pt x="557530" y="72390"/>
                    <a:pt x="553720" y="90170"/>
                  </a:cubicBezTo>
                  <a:cubicBezTo>
                    <a:pt x="546100" y="116840"/>
                    <a:pt x="521970" y="148590"/>
                    <a:pt x="490220" y="185420"/>
                  </a:cubicBezTo>
                  <a:cubicBezTo>
                    <a:pt x="434340" y="252730"/>
                    <a:pt x="298450" y="383540"/>
                    <a:pt x="224790" y="435610"/>
                  </a:cubicBezTo>
                  <a:cubicBezTo>
                    <a:pt x="180340" y="468630"/>
                    <a:pt x="138430" y="488950"/>
                    <a:pt x="105410" y="499110"/>
                  </a:cubicBezTo>
                  <a:cubicBezTo>
                    <a:pt x="86360" y="504190"/>
                    <a:pt x="69850" y="508000"/>
                    <a:pt x="54610" y="504190"/>
                  </a:cubicBezTo>
                  <a:cubicBezTo>
                    <a:pt x="39370" y="500380"/>
                    <a:pt x="21590" y="488950"/>
                    <a:pt x="12700" y="473710"/>
                  </a:cubicBezTo>
                  <a:cubicBezTo>
                    <a:pt x="2540" y="457200"/>
                    <a:pt x="0" y="424180"/>
                    <a:pt x="6350" y="406400"/>
                  </a:cubicBezTo>
                  <a:cubicBezTo>
                    <a:pt x="11430" y="391160"/>
                    <a:pt x="40640" y="368300"/>
                    <a:pt x="40640" y="368300"/>
                  </a:cubicBezTo>
                </a:path>
              </a:pathLst>
            </a:custGeom>
            <a:solidFill>
              <a:srgbClr val="DD98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5800725" y="9358312"/>
            <a:ext cx="2249805" cy="410528"/>
            <a:chOff x="0" y="0"/>
            <a:chExt cx="2999740" cy="54737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49530" y="49530"/>
              <a:ext cx="2904490" cy="461010"/>
            </a:xfrm>
            <a:custGeom>
              <a:avLst/>
              <a:gdLst/>
              <a:ahLst/>
              <a:cxnLst/>
              <a:rect r="r" b="b" t="t" l="l"/>
              <a:pathLst>
                <a:path h="461010" w="2904490">
                  <a:moveTo>
                    <a:pt x="99060" y="233680"/>
                  </a:moveTo>
                  <a:cubicBezTo>
                    <a:pt x="698500" y="181610"/>
                    <a:pt x="852170" y="184150"/>
                    <a:pt x="988060" y="182880"/>
                  </a:cubicBezTo>
                  <a:cubicBezTo>
                    <a:pt x="1107440" y="181610"/>
                    <a:pt x="1200150" y="179070"/>
                    <a:pt x="1324610" y="184150"/>
                  </a:cubicBezTo>
                  <a:cubicBezTo>
                    <a:pt x="1478280" y="191770"/>
                    <a:pt x="1690370" y="227330"/>
                    <a:pt x="1840230" y="231140"/>
                  </a:cubicBezTo>
                  <a:cubicBezTo>
                    <a:pt x="1955800" y="234950"/>
                    <a:pt x="2035810" y="240030"/>
                    <a:pt x="2146300" y="222250"/>
                  </a:cubicBezTo>
                  <a:cubicBezTo>
                    <a:pt x="2283460" y="200660"/>
                    <a:pt x="2479040" y="133350"/>
                    <a:pt x="2597150" y="88900"/>
                  </a:cubicBezTo>
                  <a:cubicBezTo>
                    <a:pt x="2678430" y="59690"/>
                    <a:pt x="2745740" y="3810"/>
                    <a:pt x="2794000" y="1270"/>
                  </a:cubicBezTo>
                  <a:cubicBezTo>
                    <a:pt x="2821940" y="0"/>
                    <a:pt x="2842260" y="10160"/>
                    <a:pt x="2858770" y="22860"/>
                  </a:cubicBezTo>
                  <a:cubicBezTo>
                    <a:pt x="2876550" y="35560"/>
                    <a:pt x="2891790" y="57150"/>
                    <a:pt x="2898140" y="77470"/>
                  </a:cubicBezTo>
                  <a:cubicBezTo>
                    <a:pt x="2904490" y="99060"/>
                    <a:pt x="2903220" y="125730"/>
                    <a:pt x="2895600" y="146050"/>
                  </a:cubicBezTo>
                  <a:cubicBezTo>
                    <a:pt x="2887980" y="166370"/>
                    <a:pt x="2870200" y="186690"/>
                    <a:pt x="2852420" y="198120"/>
                  </a:cubicBezTo>
                  <a:cubicBezTo>
                    <a:pt x="2833370" y="209550"/>
                    <a:pt x="2804160" y="214630"/>
                    <a:pt x="2786380" y="214630"/>
                  </a:cubicBezTo>
                  <a:cubicBezTo>
                    <a:pt x="2772410" y="213360"/>
                    <a:pt x="2763520" y="212090"/>
                    <a:pt x="2752090" y="205740"/>
                  </a:cubicBezTo>
                  <a:cubicBezTo>
                    <a:pt x="2736850" y="196850"/>
                    <a:pt x="2712720" y="173990"/>
                    <a:pt x="2702560" y="158750"/>
                  </a:cubicBezTo>
                  <a:cubicBezTo>
                    <a:pt x="2694940" y="148590"/>
                    <a:pt x="2692400" y="139700"/>
                    <a:pt x="2691130" y="127000"/>
                  </a:cubicBezTo>
                  <a:cubicBezTo>
                    <a:pt x="2689860" y="109220"/>
                    <a:pt x="2691130" y="78740"/>
                    <a:pt x="2701290" y="59690"/>
                  </a:cubicBezTo>
                  <a:cubicBezTo>
                    <a:pt x="2710180" y="40640"/>
                    <a:pt x="2730500" y="21590"/>
                    <a:pt x="2749550" y="12700"/>
                  </a:cubicBezTo>
                  <a:cubicBezTo>
                    <a:pt x="2768600" y="2540"/>
                    <a:pt x="2796540" y="0"/>
                    <a:pt x="2816860" y="3810"/>
                  </a:cubicBezTo>
                  <a:cubicBezTo>
                    <a:pt x="2838450" y="7620"/>
                    <a:pt x="2862580" y="25400"/>
                    <a:pt x="2876550" y="38100"/>
                  </a:cubicBezTo>
                  <a:cubicBezTo>
                    <a:pt x="2885440" y="46990"/>
                    <a:pt x="2890520" y="54610"/>
                    <a:pt x="2894330" y="67310"/>
                  </a:cubicBezTo>
                  <a:cubicBezTo>
                    <a:pt x="2899410" y="85090"/>
                    <a:pt x="2904490" y="114300"/>
                    <a:pt x="2899410" y="134620"/>
                  </a:cubicBezTo>
                  <a:cubicBezTo>
                    <a:pt x="2893060" y="156210"/>
                    <a:pt x="2882900" y="173990"/>
                    <a:pt x="2861310" y="191770"/>
                  </a:cubicBezTo>
                  <a:cubicBezTo>
                    <a:pt x="2821940" y="224790"/>
                    <a:pt x="2740660" y="254000"/>
                    <a:pt x="2655570" y="284480"/>
                  </a:cubicBezTo>
                  <a:cubicBezTo>
                    <a:pt x="2527300" y="331470"/>
                    <a:pt x="2287270" y="403860"/>
                    <a:pt x="2162810" y="426720"/>
                  </a:cubicBezTo>
                  <a:cubicBezTo>
                    <a:pt x="2089150" y="439420"/>
                    <a:pt x="2062480" y="440690"/>
                    <a:pt x="1983740" y="440690"/>
                  </a:cubicBezTo>
                  <a:cubicBezTo>
                    <a:pt x="1832610" y="440690"/>
                    <a:pt x="1525270" y="400050"/>
                    <a:pt x="1324610" y="393700"/>
                  </a:cubicBezTo>
                  <a:cubicBezTo>
                    <a:pt x="1153160" y="387350"/>
                    <a:pt x="1003300" y="393700"/>
                    <a:pt x="852170" y="396240"/>
                  </a:cubicBezTo>
                  <a:cubicBezTo>
                    <a:pt x="712470" y="398780"/>
                    <a:pt x="581660" y="400050"/>
                    <a:pt x="450850" y="408940"/>
                  </a:cubicBezTo>
                  <a:cubicBezTo>
                    <a:pt x="327660" y="416560"/>
                    <a:pt x="161290" y="461010"/>
                    <a:pt x="91440" y="447040"/>
                  </a:cubicBezTo>
                  <a:cubicBezTo>
                    <a:pt x="58420" y="439420"/>
                    <a:pt x="40640" y="426720"/>
                    <a:pt x="25400" y="408940"/>
                  </a:cubicBezTo>
                  <a:cubicBezTo>
                    <a:pt x="10160" y="389890"/>
                    <a:pt x="0" y="360680"/>
                    <a:pt x="1270" y="336550"/>
                  </a:cubicBezTo>
                  <a:cubicBezTo>
                    <a:pt x="2540" y="312420"/>
                    <a:pt x="13970" y="283210"/>
                    <a:pt x="30480" y="266700"/>
                  </a:cubicBezTo>
                  <a:cubicBezTo>
                    <a:pt x="46990" y="248920"/>
                    <a:pt x="99060" y="233680"/>
                    <a:pt x="99060" y="23368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7" id="27"/>
          <p:cNvGrpSpPr/>
          <p:nvPr/>
        </p:nvGrpSpPr>
        <p:grpSpPr>
          <a:xfrm rot="0">
            <a:off x="10940415" y="6298882"/>
            <a:ext cx="1764030" cy="485775"/>
            <a:chOff x="0" y="0"/>
            <a:chExt cx="2352040" cy="6477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48260" y="50800"/>
              <a:ext cx="2255520" cy="546100"/>
            </a:xfrm>
            <a:custGeom>
              <a:avLst/>
              <a:gdLst/>
              <a:ahLst/>
              <a:cxnLst/>
              <a:rect r="r" b="b" t="t" l="l"/>
              <a:pathLst>
                <a:path h="546100" w="2255520">
                  <a:moveTo>
                    <a:pt x="105410" y="0"/>
                  </a:moveTo>
                  <a:cubicBezTo>
                    <a:pt x="1156970" y="16510"/>
                    <a:pt x="1252220" y="15240"/>
                    <a:pt x="1344930" y="29210"/>
                  </a:cubicBezTo>
                  <a:cubicBezTo>
                    <a:pt x="1416050" y="40640"/>
                    <a:pt x="1459230" y="54610"/>
                    <a:pt x="1532890" y="78740"/>
                  </a:cubicBezTo>
                  <a:cubicBezTo>
                    <a:pt x="1643380" y="114300"/>
                    <a:pt x="1836420" y="187960"/>
                    <a:pt x="1939290" y="234950"/>
                  </a:cubicBezTo>
                  <a:cubicBezTo>
                    <a:pt x="2006600" y="265430"/>
                    <a:pt x="2049780" y="302260"/>
                    <a:pt x="2098040" y="321310"/>
                  </a:cubicBezTo>
                  <a:cubicBezTo>
                    <a:pt x="2134870" y="335280"/>
                    <a:pt x="2174240" y="330200"/>
                    <a:pt x="2199640" y="345440"/>
                  </a:cubicBezTo>
                  <a:cubicBezTo>
                    <a:pt x="2219960" y="358140"/>
                    <a:pt x="2236470" y="377190"/>
                    <a:pt x="2245360" y="396240"/>
                  </a:cubicBezTo>
                  <a:cubicBezTo>
                    <a:pt x="2252980" y="416560"/>
                    <a:pt x="2255520" y="444500"/>
                    <a:pt x="2250440" y="464820"/>
                  </a:cubicBezTo>
                  <a:cubicBezTo>
                    <a:pt x="2245360" y="486410"/>
                    <a:pt x="2230120" y="509270"/>
                    <a:pt x="2213610" y="523240"/>
                  </a:cubicBezTo>
                  <a:cubicBezTo>
                    <a:pt x="2195830" y="535940"/>
                    <a:pt x="2170430" y="546100"/>
                    <a:pt x="2148840" y="546100"/>
                  </a:cubicBezTo>
                  <a:cubicBezTo>
                    <a:pt x="2127250" y="546100"/>
                    <a:pt x="2099310" y="535940"/>
                    <a:pt x="2084070" y="525780"/>
                  </a:cubicBezTo>
                  <a:cubicBezTo>
                    <a:pt x="2072640" y="519430"/>
                    <a:pt x="2066290" y="511810"/>
                    <a:pt x="2058670" y="501650"/>
                  </a:cubicBezTo>
                  <a:cubicBezTo>
                    <a:pt x="2049780" y="485140"/>
                    <a:pt x="2039620" y="454660"/>
                    <a:pt x="2039620" y="435610"/>
                  </a:cubicBezTo>
                  <a:cubicBezTo>
                    <a:pt x="2038350" y="422910"/>
                    <a:pt x="2040890" y="414020"/>
                    <a:pt x="2045970" y="401320"/>
                  </a:cubicBezTo>
                  <a:cubicBezTo>
                    <a:pt x="2053590" y="384810"/>
                    <a:pt x="2070100" y="359410"/>
                    <a:pt x="2089150" y="347980"/>
                  </a:cubicBezTo>
                  <a:cubicBezTo>
                    <a:pt x="2106930" y="336550"/>
                    <a:pt x="2137410" y="331470"/>
                    <a:pt x="2155190" y="331470"/>
                  </a:cubicBezTo>
                  <a:cubicBezTo>
                    <a:pt x="2169160" y="331470"/>
                    <a:pt x="2178050" y="334010"/>
                    <a:pt x="2189480" y="340360"/>
                  </a:cubicBezTo>
                  <a:cubicBezTo>
                    <a:pt x="2204720" y="349250"/>
                    <a:pt x="2228850" y="367030"/>
                    <a:pt x="2240280" y="386080"/>
                  </a:cubicBezTo>
                  <a:cubicBezTo>
                    <a:pt x="2250440" y="405130"/>
                    <a:pt x="2255520" y="431800"/>
                    <a:pt x="2252980" y="453390"/>
                  </a:cubicBezTo>
                  <a:cubicBezTo>
                    <a:pt x="2249170" y="474980"/>
                    <a:pt x="2233930" y="500380"/>
                    <a:pt x="2222500" y="514350"/>
                  </a:cubicBezTo>
                  <a:cubicBezTo>
                    <a:pt x="2213610" y="524510"/>
                    <a:pt x="2205990" y="530860"/>
                    <a:pt x="2193290" y="534670"/>
                  </a:cubicBezTo>
                  <a:cubicBezTo>
                    <a:pt x="2176780" y="542290"/>
                    <a:pt x="2151380" y="546100"/>
                    <a:pt x="2125980" y="543560"/>
                  </a:cubicBezTo>
                  <a:cubicBezTo>
                    <a:pt x="2089150" y="541020"/>
                    <a:pt x="2038350" y="523240"/>
                    <a:pt x="1997710" y="504190"/>
                  </a:cubicBezTo>
                  <a:cubicBezTo>
                    <a:pt x="1953260" y="485140"/>
                    <a:pt x="1920240" y="450850"/>
                    <a:pt x="1869440" y="424180"/>
                  </a:cubicBezTo>
                  <a:cubicBezTo>
                    <a:pt x="1800860" y="387350"/>
                    <a:pt x="1706880" y="346710"/>
                    <a:pt x="1619250" y="313690"/>
                  </a:cubicBezTo>
                  <a:cubicBezTo>
                    <a:pt x="1529080" y="278130"/>
                    <a:pt x="1433830" y="238760"/>
                    <a:pt x="1334770" y="218440"/>
                  </a:cubicBezTo>
                  <a:cubicBezTo>
                    <a:pt x="1234440" y="198120"/>
                    <a:pt x="1154430" y="198120"/>
                    <a:pt x="1021080" y="194310"/>
                  </a:cubicBezTo>
                  <a:cubicBezTo>
                    <a:pt x="792480" y="185420"/>
                    <a:pt x="204470" y="240030"/>
                    <a:pt x="80010" y="201930"/>
                  </a:cubicBezTo>
                  <a:cubicBezTo>
                    <a:pt x="45720" y="191770"/>
                    <a:pt x="33020" y="180340"/>
                    <a:pt x="20320" y="161290"/>
                  </a:cubicBezTo>
                  <a:cubicBezTo>
                    <a:pt x="7620" y="142240"/>
                    <a:pt x="0" y="113030"/>
                    <a:pt x="2540" y="90170"/>
                  </a:cubicBezTo>
                  <a:cubicBezTo>
                    <a:pt x="6350" y="68580"/>
                    <a:pt x="20320" y="41910"/>
                    <a:pt x="36830" y="26670"/>
                  </a:cubicBezTo>
                  <a:cubicBezTo>
                    <a:pt x="53340" y="11430"/>
                    <a:pt x="105410" y="0"/>
                    <a:pt x="105410" y="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9" id="29"/>
          <p:cNvGrpSpPr/>
          <p:nvPr/>
        </p:nvGrpSpPr>
        <p:grpSpPr>
          <a:xfrm rot="0">
            <a:off x="5689282" y="5828347"/>
            <a:ext cx="636270" cy="705802"/>
            <a:chOff x="0" y="0"/>
            <a:chExt cx="848360" cy="94107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44450" y="46990"/>
              <a:ext cx="758190" cy="847090"/>
            </a:xfrm>
            <a:custGeom>
              <a:avLst/>
              <a:gdLst/>
              <a:ahLst/>
              <a:cxnLst/>
              <a:rect r="r" b="b" t="t" l="l"/>
              <a:pathLst>
                <a:path h="847090" w="758190">
                  <a:moveTo>
                    <a:pt x="560070" y="806450"/>
                  </a:moveTo>
                  <a:cubicBezTo>
                    <a:pt x="0" y="121920"/>
                    <a:pt x="5080" y="102870"/>
                    <a:pt x="8890" y="83820"/>
                  </a:cubicBezTo>
                  <a:cubicBezTo>
                    <a:pt x="10160" y="71120"/>
                    <a:pt x="13970" y="62230"/>
                    <a:pt x="22860" y="52070"/>
                  </a:cubicBezTo>
                  <a:cubicBezTo>
                    <a:pt x="34290" y="36830"/>
                    <a:pt x="57150" y="16510"/>
                    <a:pt x="77470" y="8890"/>
                  </a:cubicBezTo>
                  <a:cubicBezTo>
                    <a:pt x="97790" y="1270"/>
                    <a:pt x="127000" y="0"/>
                    <a:pt x="147320" y="7620"/>
                  </a:cubicBezTo>
                  <a:cubicBezTo>
                    <a:pt x="168910" y="13970"/>
                    <a:pt x="190500" y="30480"/>
                    <a:pt x="203200" y="48260"/>
                  </a:cubicBezTo>
                  <a:cubicBezTo>
                    <a:pt x="215900" y="66040"/>
                    <a:pt x="222250" y="96520"/>
                    <a:pt x="223520" y="115570"/>
                  </a:cubicBezTo>
                  <a:cubicBezTo>
                    <a:pt x="224790" y="128270"/>
                    <a:pt x="222250" y="138430"/>
                    <a:pt x="217170" y="149860"/>
                  </a:cubicBezTo>
                  <a:cubicBezTo>
                    <a:pt x="208280" y="167640"/>
                    <a:pt x="191770" y="191770"/>
                    <a:pt x="172720" y="204470"/>
                  </a:cubicBezTo>
                  <a:cubicBezTo>
                    <a:pt x="153670" y="215900"/>
                    <a:pt x="123190" y="220980"/>
                    <a:pt x="104140" y="220980"/>
                  </a:cubicBezTo>
                  <a:cubicBezTo>
                    <a:pt x="91440" y="219710"/>
                    <a:pt x="82550" y="218440"/>
                    <a:pt x="69850" y="212090"/>
                  </a:cubicBezTo>
                  <a:cubicBezTo>
                    <a:pt x="53340" y="201930"/>
                    <a:pt x="29210" y="184150"/>
                    <a:pt x="19050" y="163830"/>
                  </a:cubicBezTo>
                  <a:cubicBezTo>
                    <a:pt x="7620" y="144780"/>
                    <a:pt x="5080" y="114300"/>
                    <a:pt x="6350" y="95250"/>
                  </a:cubicBezTo>
                  <a:cubicBezTo>
                    <a:pt x="7620" y="82550"/>
                    <a:pt x="10160" y="73660"/>
                    <a:pt x="16510" y="62230"/>
                  </a:cubicBezTo>
                  <a:cubicBezTo>
                    <a:pt x="26670" y="45720"/>
                    <a:pt x="46990" y="22860"/>
                    <a:pt x="67310" y="12700"/>
                  </a:cubicBezTo>
                  <a:cubicBezTo>
                    <a:pt x="86360" y="3810"/>
                    <a:pt x="114300" y="0"/>
                    <a:pt x="135890" y="3810"/>
                  </a:cubicBezTo>
                  <a:cubicBezTo>
                    <a:pt x="157480" y="8890"/>
                    <a:pt x="173990" y="19050"/>
                    <a:pt x="196850" y="39370"/>
                  </a:cubicBezTo>
                  <a:cubicBezTo>
                    <a:pt x="241300" y="78740"/>
                    <a:pt x="294640" y="173990"/>
                    <a:pt x="363220" y="256540"/>
                  </a:cubicBezTo>
                  <a:cubicBezTo>
                    <a:pt x="463550" y="375920"/>
                    <a:pt x="703580" y="591820"/>
                    <a:pt x="742950" y="681990"/>
                  </a:cubicBezTo>
                  <a:cubicBezTo>
                    <a:pt x="758190" y="715010"/>
                    <a:pt x="758190" y="736600"/>
                    <a:pt x="753110" y="760730"/>
                  </a:cubicBezTo>
                  <a:cubicBezTo>
                    <a:pt x="746760" y="783590"/>
                    <a:pt x="727710" y="811530"/>
                    <a:pt x="707390" y="825500"/>
                  </a:cubicBezTo>
                  <a:cubicBezTo>
                    <a:pt x="687070" y="839470"/>
                    <a:pt x="654050" y="847090"/>
                    <a:pt x="629920" y="843280"/>
                  </a:cubicBezTo>
                  <a:cubicBezTo>
                    <a:pt x="605790" y="840740"/>
                    <a:pt x="560070" y="806450"/>
                    <a:pt x="560070" y="80645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1" id="31"/>
          <p:cNvGrpSpPr/>
          <p:nvPr/>
        </p:nvGrpSpPr>
        <p:grpSpPr>
          <a:xfrm rot="0">
            <a:off x="6329362" y="5864542"/>
            <a:ext cx="261938" cy="576262"/>
            <a:chOff x="0" y="0"/>
            <a:chExt cx="349250" cy="76835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48260" y="48260"/>
              <a:ext cx="261620" cy="673100"/>
            </a:xfrm>
            <a:custGeom>
              <a:avLst/>
              <a:gdLst/>
              <a:ahLst/>
              <a:cxnLst/>
              <a:rect r="r" b="b" t="t" l="l"/>
              <a:pathLst>
                <a:path h="673100" w="261620">
                  <a:moveTo>
                    <a:pt x="20320" y="554990"/>
                  </a:moveTo>
                  <a:cubicBezTo>
                    <a:pt x="24130" y="196850"/>
                    <a:pt x="30480" y="198120"/>
                    <a:pt x="31750" y="194310"/>
                  </a:cubicBezTo>
                  <a:cubicBezTo>
                    <a:pt x="34290" y="182880"/>
                    <a:pt x="5080" y="146050"/>
                    <a:pt x="2540" y="127000"/>
                  </a:cubicBezTo>
                  <a:cubicBezTo>
                    <a:pt x="0" y="113030"/>
                    <a:pt x="0" y="104140"/>
                    <a:pt x="5080" y="90170"/>
                  </a:cubicBezTo>
                  <a:cubicBezTo>
                    <a:pt x="11430" y="71120"/>
                    <a:pt x="25400" y="43180"/>
                    <a:pt x="43180" y="27940"/>
                  </a:cubicBezTo>
                  <a:cubicBezTo>
                    <a:pt x="60960" y="13970"/>
                    <a:pt x="88900" y="3810"/>
                    <a:pt x="111760" y="2540"/>
                  </a:cubicBezTo>
                  <a:cubicBezTo>
                    <a:pt x="134620" y="1270"/>
                    <a:pt x="165100" y="13970"/>
                    <a:pt x="181610" y="22860"/>
                  </a:cubicBezTo>
                  <a:cubicBezTo>
                    <a:pt x="194310" y="30480"/>
                    <a:pt x="200660" y="36830"/>
                    <a:pt x="208280" y="49530"/>
                  </a:cubicBezTo>
                  <a:cubicBezTo>
                    <a:pt x="218440" y="66040"/>
                    <a:pt x="231140" y="95250"/>
                    <a:pt x="229870" y="118110"/>
                  </a:cubicBezTo>
                  <a:cubicBezTo>
                    <a:pt x="229870" y="142240"/>
                    <a:pt x="215900" y="171450"/>
                    <a:pt x="205740" y="187960"/>
                  </a:cubicBezTo>
                  <a:cubicBezTo>
                    <a:pt x="198120" y="199390"/>
                    <a:pt x="190500" y="205740"/>
                    <a:pt x="177800" y="212090"/>
                  </a:cubicBezTo>
                  <a:cubicBezTo>
                    <a:pt x="161290" y="222250"/>
                    <a:pt x="130810" y="232410"/>
                    <a:pt x="107950" y="231140"/>
                  </a:cubicBezTo>
                  <a:cubicBezTo>
                    <a:pt x="85090" y="228600"/>
                    <a:pt x="58420" y="217170"/>
                    <a:pt x="40640" y="201930"/>
                  </a:cubicBezTo>
                  <a:cubicBezTo>
                    <a:pt x="22860" y="186690"/>
                    <a:pt x="8890" y="161290"/>
                    <a:pt x="3810" y="139700"/>
                  </a:cubicBezTo>
                  <a:cubicBezTo>
                    <a:pt x="0" y="116840"/>
                    <a:pt x="3810" y="87630"/>
                    <a:pt x="12700" y="67310"/>
                  </a:cubicBezTo>
                  <a:cubicBezTo>
                    <a:pt x="22860" y="45720"/>
                    <a:pt x="43180" y="25400"/>
                    <a:pt x="64770" y="15240"/>
                  </a:cubicBezTo>
                  <a:cubicBezTo>
                    <a:pt x="85090" y="5080"/>
                    <a:pt x="114300" y="0"/>
                    <a:pt x="135890" y="3810"/>
                  </a:cubicBezTo>
                  <a:cubicBezTo>
                    <a:pt x="158750" y="8890"/>
                    <a:pt x="182880" y="19050"/>
                    <a:pt x="200660" y="39370"/>
                  </a:cubicBezTo>
                  <a:cubicBezTo>
                    <a:pt x="226060" y="72390"/>
                    <a:pt x="237490" y="137160"/>
                    <a:pt x="247650" y="201930"/>
                  </a:cubicBezTo>
                  <a:cubicBezTo>
                    <a:pt x="260350" y="297180"/>
                    <a:pt x="261620" y="481330"/>
                    <a:pt x="248920" y="554990"/>
                  </a:cubicBezTo>
                  <a:cubicBezTo>
                    <a:pt x="242570" y="590550"/>
                    <a:pt x="234950" y="613410"/>
                    <a:pt x="219710" y="631190"/>
                  </a:cubicBezTo>
                  <a:cubicBezTo>
                    <a:pt x="208280" y="646430"/>
                    <a:pt x="191770" y="656590"/>
                    <a:pt x="175260" y="662940"/>
                  </a:cubicBezTo>
                  <a:cubicBezTo>
                    <a:pt x="158750" y="669290"/>
                    <a:pt x="139700" y="673100"/>
                    <a:pt x="120650" y="669290"/>
                  </a:cubicBezTo>
                  <a:cubicBezTo>
                    <a:pt x="97790" y="664210"/>
                    <a:pt x="64770" y="650240"/>
                    <a:pt x="48260" y="631190"/>
                  </a:cubicBezTo>
                  <a:cubicBezTo>
                    <a:pt x="31750" y="612140"/>
                    <a:pt x="20320" y="554990"/>
                    <a:pt x="20320" y="55499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3" id="33"/>
          <p:cNvGrpSpPr/>
          <p:nvPr/>
        </p:nvGrpSpPr>
        <p:grpSpPr>
          <a:xfrm rot="0">
            <a:off x="5654040" y="6463665"/>
            <a:ext cx="443865" cy="294322"/>
            <a:chOff x="0" y="0"/>
            <a:chExt cx="591820" cy="39243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44450" y="50800"/>
              <a:ext cx="499110" cy="290830"/>
            </a:xfrm>
            <a:custGeom>
              <a:avLst/>
              <a:gdLst/>
              <a:ahLst/>
              <a:cxnLst/>
              <a:rect r="r" b="b" t="t" l="l"/>
              <a:pathLst>
                <a:path h="290830" w="499110">
                  <a:moveTo>
                    <a:pt x="381000" y="290830"/>
                  </a:moveTo>
                  <a:cubicBezTo>
                    <a:pt x="95250" y="256540"/>
                    <a:pt x="30480" y="198120"/>
                    <a:pt x="12700" y="158750"/>
                  </a:cubicBezTo>
                  <a:cubicBezTo>
                    <a:pt x="0" y="133350"/>
                    <a:pt x="6350" y="102870"/>
                    <a:pt x="11430" y="82550"/>
                  </a:cubicBezTo>
                  <a:cubicBezTo>
                    <a:pt x="15240" y="68580"/>
                    <a:pt x="19050" y="59690"/>
                    <a:pt x="29210" y="48260"/>
                  </a:cubicBezTo>
                  <a:cubicBezTo>
                    <a:pt x="43180" y="33020"/>
                    <a:pt x="72390" y="11430"/>
                    <a:pt x="91440" y="5080"/>
                  </a:cubicBezTo>
                  <a:cubicBezTo>
                    <a:pt x="105410" y="0"/>
                    <a:pt x="116840" y="0"/>
                    <a:pt x="129540" y="0"/>
                  </a:cubicBezTo>
                  <a:cubicBezTo>
                    <a:pt x="142240" y="1270"/>
                    <a:pt x="154940" y="1270"/>
                    <a:pt x="167640" y="7620"/>
                  </a:cubicBezTo>
                  <a:cubicBezTo>
                    <a:pt x="186690" y="16510"/>
                    <a:pt x="213360" y="36830"/>
                    <a:pt x="226060" y="57150"/>
                  </a:cubicBezTo>
                  <a:cubicBezTo>
                    <a:pt x="238760" y="77470"/>
                    <a:pt x="243840" y="110490"/>
                    <a:pt x="243840" y="130810"/>
                  </a:cubicBezTo>
                  <a:cubicBezTo>
                    <a:pt x="243840" y="146050"/>
                    <a:pt x="241300" y="154940"/>
                    <a:pt x="233680" y="168910"/>
                  </a:cubicBezTo>
                  <a:cubicBezTo>
                    <a:pt x="223520" y="186690"/>
                    <a:pt x="199390" y="213360"/>
                    <a:pt x="181610" y="224790"/>
                  </a:cubicBezTo>
                  <a:cubicBezTo>
                    <a:pt x="170180" y="232410"/>
                    <a:pt x="157480" y="234950"/>
                    <a:pt x="144780" y="237490"/>
                  </a:cubicBezTo>
                  <a:cubicBezTo>
                    <a:pt x="133350" y="238760"/>
                    <a:pt x="120650" y="241300"/>
                    <a:pt x="106680" y="237490"/>
                  </a:cubicBezTo>
                  <a:cubicBezTo>
                    <a:pt x="86360" y="232410"/>
                    <a:pt x="55880" y="219710"/>
                    <a:pt x="39370" y="201930"/>
                  </a:cubicBezTo>
                  <a:cubicBezTo>
                    <a:pt x="22860" y="185420"/>
                    <a:pt x="10160" y="153670"/>
                    <a:pt x="6350" y="133350"/>
                  </a:cubicBezTo>
                  <a:cubicBezTo>
                    <a:pt x="3810" y="119380"/>
                    <a:pt x="5080" y="107950"/>
                    <a:pt x="7620" y="95250"/>
                  </a:cubicBezTo>
                  <a:cubicBezTo>
                    <a:pt x="10160" y="82550"/>
                    <a:pt x="13970" y="71120"/>
                    <a:pt x="21590" y="58420"/>
                  </a:cubicBezTo>
                  <a:cubicBezTo>
                    <a:pt x="34290" y="41910"/>
                    <a:pt x="57150" y="17780"/>
                    <a:pt x="80010" y="8890"/>
                  </a:cubicBezTo>
                  <a:cubicBezTo>
                    <a:pt x="101600" y="0"/>
                    <a:pt x="135890" y="0"/>
                    <a:pt x="154940" y="3810"/>
                  </a:cubicBezTo>
                  <a:cubicBezTo>
                    <a:pt x="170180" y="6350"/>
                    <a:pt x="179070" y="11430"/>
                    <a:pt x="190500" y="20320"/>
                  </a:cubicBezTo>
                  <a:cubicBezTo>
                    <a:pt x="207010" y="33020"/>
                    <a:pt x="219710" y="76200"/>
                    <a:pt x="237490" y="80010"/>
                  </a:cubicBezTo>
                  <a:cubicBezTo>
                    <a:pt x="252730" y="83820"/>
                    <a:pt x="265430" y="62230"/>
                    <a:pt x="285750" y="57150"/>
                  </a:cubicBezTo>
                  <a:cubicBezTo>
                    <a:pt x="317500" y="50800"/>
                    <a:pt x="374650" y="49530"/>
                    <a:pt x="408940" y="60960"/>
                  </a:cubicBezTo>
                  <a:cubicBezTo>
                    <a:pt x="435610" y="69850"/>
                    <a:pt x="462280" y="86360"/>
                    <a:pt x="476250" y="107950"/>
                  </a:cubicBezTo>
                  <a:cubicBezTo>
                    <a:pt x="491490" y="129540"/>
                    <a:pt x="499110" y="162560"/>
                    <a:pt x="496570" y="187960"/>
                  </a:cubicBezTo>
                  <a:cubicBezTo>
                    <a:pt x="492760" y="213360"/>
                    <a:pt x="477520" y="243840"/>
                    <a:pt x="458470" y="261620"/>
                  </a:cubicBezTo>
                  <a:cubicBezTo>
                    <a:pt x="438150" y="278130"/>
                    <a:pt x="381000" y="290830"/>
                    <a:pt x="381000" y="290830"/>
                  </a:cubicBezTo>
                </a:path>
              </a:pathLst>
            </a:custGeom>
            <a:solidFill>
              <a:srgbClr val="9A645B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35" id="35"/>
          <p:cNvSpPr txBox="true"/>
          <p:nvPr/>
        </p:nvSpPr>
        <p:spPr>
          <a:xfrm rot="0">
            <a:off x="5015541" y="1850962"/>
            <a:ext cx="8256919" cy="2000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865047"/>
                </a:solidFill>
                <a:latin typeface="Blogger"/>
                <a:ea typeface="Blogger"/>
                <a:cs typeface="Blogger"/>
                <a:sym typeface="Blogger"/>
              </a:rPr>
              <a:t>How do personal preferences affect dessert choices?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4767912" y="7268333"/>
            <a:ext cx="8752176" cy="1454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9999">
                <a:solidFill>
                  <a:srgbClr val="7F5242"/>
                </a:solidFill>
                <a:latin typeface="Lazydog"/>
                <a:ea typeface="Lazydog"/>
                <a:cs typeface="Lazydog"/>
                <a:sym typeface="Lazydog"/>
              </a:rPr>
              <a:t>Discussion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DAGLmqQRKZQ</dc:identifier>
  <dcterms:modified xsi:type="dcterms:W3CDTF">2011-08-01T06:04:30Z</dcterms:modified>
  <cp:revision>1</cp:revision>
  <dc:title>Desserts</dc:title>
</cp:coreProperties>
</file>