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Space Mono" charset="1" panose="02000509040000020004"/>
      <p:regular r:id="rId18"/>
    </p:embeddedFont>
    <p:embeddedFont>
      <p:font typeface="Muli" charset="1" panose="00000500000000000000"/>
      <p:regular r:id="rId19"/>
    </p:embeddedFont>
    <p:embeddedFont>
      <p:font typeface="Space Mono Bold" charset="1" panose="0200080903000002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ordwall.net/resource/90364287" TargetMode="External" Type="http://schemas.openxmlformats.org/officeDocument/2006/relationships/hyperlink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Relationship Id="rId7" Target="../media/image52.svg" Type="http://schemas.openxmlformats.org/officeDocument/2006/relationships/image"/><Relationship Id="rId8" Target="../media/image53.png" Type="http://schemas.openxmlformats.org/officeDocument/2006/relationships/image"/><Relationship Id="rId9" Target="../media/image5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Relationship Id="rId8" Target="../media/image30.jpe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jpeg" Type="http://schemas.openxmlformats.org/officeDocument/2006/relationships/image"/><Relationship Id="rId11" Target="../media/VAGkfxsKW_w.mp4" Type="http://schemas.openxmlformats.org/officeDocument/2006/relationships/video"/><Relationship Id="rId12" Target="../media/VAGkfxsKW_w.mp4" Type="http://schemas.microsoft.com/office/2007/relationships/media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4127" y="6865081"/>
            <a:ext cx="4262068" cy="4976938"/>
          </a:xfrm>
          <a:custGeom>
            <a:avLst/>
            <a:gdLst/>
            <a:ahLst/>
            <a:cxnLst/>
            <a:rect r="r" b="b" t="t" l="l"/>
            <a:pathLst>
              <a:path h="4976938" w="4262068">
                <a:moveTo>
                  <a:pt x="0" y="0"/>
                </a:moveTo>
                <a:lnTo>
                  <a:pt x="4262069" y="0"/>
                </a:lnTo>
                <a:lnTo>
                  <a:pt x="4262069" y="4976938"/>
                </a:lnTo>
                <a:lnTo>
                  <a:pt x="0" y="4976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0026" y="1228770"/>
            <a:ext cx="5452340" cy="7314115"/>
          </a:xfrm>
          <a:custGeom>
            <a:avLst/>
            <a:gdLst/>
            <a:ahLst/>
            <a:cxnLst/>
            <a:rect r="r" b="b" t="t" l="l"/>
            <a:pathLst>
              <a:path h="7314115" w="5452340">
                <a:moveTo>
                  <a:pt x="0" y="0"/>
                </a:moveTo>
                <a:lnTo>
                  <a:pt x="5452340" y="0"/>
                </a:lnTo>
                <a:lnTo>
                  <a:pt x="5452340" y="7314115"/>
                </a:lnTo>
                <a:lnTo>
                  <a:pt x="0" y="7314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1287043" y="-95250"/>
            <a:ext cx="7031045" cy="1393425"/>
          </a:xfrm>
          <a:custGeom>
            <a:avLst/>
            <a:gdLst/>
            <a:ahLst/>
            <a:cxnLst/>
            <a:rect r="r" b="b" t="t" l="l"/>
            <a:pathLst>
              <a:path h="1393425" w="7031045">
                <a:moveTo>
                  <a:pt x="0" y="0"/>
                </a:moveTo>
                <a:lnTo>
                  <a:pt x="7031046" y="0"/>
                </a:lnTo>
                <a:lnTo>
                  <a:pt x="7031046" y="1393425"/>
                </a:lnTo>
                <a:lnTo>
                  <a:pt x="0" y="1393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2912863" y="-796032"/>
            <a:ext cx="4262068" cy="4976938"/>
          </a:xfrm>
          <a:custGeom>
            <a:avLst/>
            <a:gdLst/>
            <a:ahLst/>
            <a:cxnLst/>
            <a:rect r="r" b="b" t="t" l="l"/>
            <a:pathLst>
              <a:path h="4976938" w="4262068">
                <a:moveTo>
                  <a:pt x="0" y="0"/>
                </a:moveTo>
                <a:lnTo>
                  <a:pt x="4262068" y="0"/>
                </a:lnTo>
                <a:lnTo>
                  <a:pt x="4262068" y="4976938"/>
                </a:lnTo>
                <a:lnTo>
                  <a:pt x="0" y="4976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3049728"/>
            <a:ext cx="7069313" cy="3557010"/>
            <a:chOff x="0" y="0"/>
            <a:chExt cx="9425750" cy="474268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749" y="1481955"/>
              <a:ext cx="9422001" cy="326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8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Practicing Self-Care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0" y="0"/>
              <a:ext cx="8609823" cy="1018349"/>
              <a:chOff x="0" y="0"/>
              <a:chExt cx="23407643" cy="27686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407643" cy="2768600"/>
              </a:xfrm>
              <a:custGeom>
                <a:avLst/>
                <a:gdLst/>
                <a:ahLst/>
                <a:cxnLst/>
                <a:rect r="r" b="b" t="t" l="l"/>
                <a:pathLst>
                  <a:path h="2768600" w="23407643">
                    <a:moveTo>
                      <a:pt x="23191743" y="0"/>
                    </a:moveTo>
                    <a:lnTo>
                      <a:pt x="215900" y="0"/>
                    </a:lnTo>
                    <a:cubicBezTo>
                      <a:pt x="96520" y="0"/>
                      <a:pt x="0" y="96520"/>
                      <a:pt x="0" y="215900"/>
                    </a:cubicBezTo>
                    <a:lnTo>
                      <a:pt x="0" y="2552700"/>
                    </a:lnTo>
                    <a:cubicBezTo>
                      <a:pt x="0" y="2672080"/>
                      <a:pt x="96520" y="2768600"/>
                      <a:pt x="215900" y="2768600"/>
                    </a:cubicBezTo>
                    <a:lnTo>
                      <a:pt x="23191743" y="2768600"/>
                    </a:lnTo>
                    <a:cubicBezTo>
                      <a:pt x="23311123" y="2768600"/>
                      <a:pt x="23407643" y="2672080"/>
                      <a:pt x="23407643" y="2552700"/>
                    </a:cubicBezTo>
                    <a:lnTo>
                      <a:pt x="23407643" y="215900"/>
                    </a:lnTo>
                    <a:cubicBezTo>
                      <a:pt x="23407643" y="96520"/>
                      <a:pt x="23311123" y="0"/>
                      <a:pt x="23191743" y="0"/>
                    </a:cubicBezTo>
                    <a:close/>
                    <a:moveTo>
                      <a:pt x="23356843" y="1270000"/>
                    </a:moveTo>
                    <a:lnTo>
                      <a:pt x="23356843" y="2552700"/>
                    </a:lnTo>
                    <a:cubicBezTo>
                      <a:pt x="23356843" y="2644140"/>
                      <a:pt x="23283183" y="2717800"/>
                      <a:pt x="23191743" y="2717800"/>
                    </a:cubicBezTo>
                    <a:lnTo>
                      <a:pt x="215900" y="2717800"/>
                    </a:lnTo>
                    <a:cubicBezTo>
                      <a:pt x="124460" y="2717800"/>
                      <a:pt x="50800" y="2644140"/>
                      <a:pt x="50800" y="2552700"/>
                    </a:cubicBezTo>
                    <a:lnTo>
                      <a:pt x="50800" y="215900"/>
                    </a:lnTo>
                    <a:cubicBezTo>
                      <a:pt x="50800" y="124460"/>
                      <a:pt x="124460" y="50800"/>
                      <a:pt x="215900" y="50800"/>
                    </a:cubicBezTo>
                    <a:lnTo>
                      <a:pt x="23191743" y="50800"/>
                    </a:lnTo>
                    <a:cubicBezTo>
                      <a:pt x="23283183" y="50800"/>
                      <a:pt x="23356843" y="124460"/>
                      <a:pt x="23356843" y="215900"/>
                    </a:cubicBezTo>
                    <a:lnTo>
                      <a:pt x="23356843" y="12700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286061" y="247978"/>
              <a:ext cx="8037701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200" spc="219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THIS WEEK’S TOPIC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5836469"/>
            <a:ext cx="5751956" cy="522619"/>
            <a:chOff x="0" y="0"/>
            <a:chExt cx="1945724" cy="1767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5723" cy="176787"/>
            </a:xfrm>
            <a:custGeom>
              <a:avLst/>
              <a:gdLst/>
              <a:ahLst/>
              <a:cxnLst/>
              <a:rect r="r" b="b" t="t" l="l"/>
              <a:pathLst>
                <a:path h="176787" w="1945723">
                  <a:moveTo>
                    <a:pt x="0" y="0"/>
                  </a:moveTo>
                  <a:lnTo>
                    <a:pt x="1945723" y="0"/>
                  </a:lnTo>
                  <a:lnTo>
                    <a:pt x="1945723" y="176787"/>
                  </a:lnTo>
                  <a:lnTo>
                    <a:pt x="0" y="176787"/>
                  </a:lnTo>
                  <a:close/>
                </a:path>
              </a:pathLst>
            </a:custGeom>
            <a:solidFill>
              <a:srgbClr val="19B16B">
                <a:alpha val="29804"/>
              </a:srgbClr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8853" y="4083685"/>
            <a:ext cx="13330294" cy="1929130"/>
            <a:chOff x="0" y="0"/>
            <a:chExt cx="17773726" cy="25721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"/>
              <a:ext cx="17773726" cy="1285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79"/>
                </a:lnSpc>
              </a:pPr>
              <a:r>
                <a:rPr lang="en-US" sz="63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Game: Wheel of Speaking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958975"/>
              <a:ext cx="17773726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u="sng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  <a:hlinkClick r:id="rId2" tooltip="https://wordwall.net/resource/90364287"/>
                </a:rPr>
                <a:t>https://wordwall.net/resource/90364287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284152" y="6340634"/>
            <a:ext cx="11585351" cy="411163"/>
            <a:chOff x="0" y="0"/>
            <a:chExt cx="4294183" cy="152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94183" cy="152400"/>
            </a:xfrm>
            <a:custGeom>
              <a:avLst/>
              <a:gdLst/>
              <a:ahLst/>
              <a:cxnLst/>
              <a:rect r="r" b="b" t="t" l="l"/>
              <a:pathLst>
                <a:path h="152400" w="4294183">
                  <a:moveTo>
                    <a:pt x="0" y="0"/>
                  </a:moveTo>
                  <a:lnTo>
                    <a:pt x="4294183" y="0"/>
                  </a:lnTo>
                  <a:lnTo>
                    <a:pt x="42941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9B16B">
                <a:alpha val="29804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278692" y="8745327"/>
            <a:ext cx="2980608" cy="2097264"/>
          </a:xfrm>
          <a:custGeom>
            <a:avLst/>
            <a:gdLst/>
            <a:ahLst/>
            <a:cxnLst/>
            <a:rect r="r" b="b" t="t" l="l"/>
            <a:pathLst>
              <a:path h="2097264" w="2980608">
                <a:moveTo>
                  <a:pt x="0" y="0"/>
                </a:moveTo>
                <a:lnTo>
                  <a:pt x="2980608" y="0"/>
                </a:lnTo>
                <a:lnTo>
                  <a:pt x="2980608" y="2097264"/>
                </a:lnTo>
                <a:lnTo>
                  <a:pt x="0" y="2097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295974">
            <a:off x="-1721624" y="5486071"/>
            <a:ext cx="5500648" cy="6423262"/>
          </a:xfrm>
          <a:custGeom>
            <a:avLst/>
            <a:gdLst/>
            <a:ahLst/>
            <a:cxnLst/>
            <a:rect r="r" b="b" t="t" l="l"/>
            <a:pathLst>
              <a:path h="6423262" w="5500648">
                <a:moveTo>
                  <a:pt x="0" y="0"/>
                </a:moveTo>
                <a:lnTo>
                  <a:pt x="5500648" y="0"/>
                </a:lnTo>
                <a:lnTo>
                  <a:pt x="5500648" y="6423262"/>
                </a:lnTo>
                <a:lnTo>
                  <a:pt x="0" y="6423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4224425">
            <a:off x="14567829" y="-1008229"/>
            <a:ext cx="4302934" cy="5024658"/>
          </a:xfrm>
          <a:custGeom>
            <a:avLst/>
            <a:gdLst/>
            <a:ahLst/>
            <a:cxnLst/>
            <a:rect r="r" b="b" t="t" l="l"/>
            <a:pathLst>
              <a:path h="5024658" w="4302934">
                <a:moveTo>
                  <a:pt x="4302934" y="0"/>
                </a:moveTo>
                <a:lnTo>
                  <a:pt x="0" y="0"/>
                </a:lnTo>
                <a:lnTo>
                  <a:pt x="0" y="5024658"/>
                </a:lnTo>
                <a:lnTo>
                  <a:pt x="4302934" y="5024658"/>
                </a:lnTo>
                <a:lnTo>
                  <a:pt x="43029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486372" y="2972602"/>
            <a:ext cx="839024" cy="839024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B16B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4970123" y="4373467"/>
            <a:ext cx="839024" cy="839024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CEE1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724488" y="7858678"/>
            <a:ext cx="839024" cy="839024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1E1F3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27531" y="2487574"/>
            <a:ext cx="6432938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Reflection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79118" y="3449514"/>
            <a:ext cx="8329764" cy="342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“What n</a:t>
            </a: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ew word did you learn today?”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“What is one self-care tip you will try this week?”</a:t>
            </a:r>
          </a:p>
          <a:p>
            <a:pPr algn="ctr">
              <a:lnSpc>
                <a:spcPts val="6999"/>
              </a:lnSpc>
            </a:pP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Encourage student to state a “Self-care goal” </a:t>
            </a:r>
          </a:p>
          <a:p>
            <a:pPr algn="ctr">
              <a:lnSpc>
                <a:spcPts val="7000"/>
              </a:lnSpc>
            </a:pPr>
            <a:r>
              <a:rPr lang="en-US" sz="28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(e.g., sleep early 3 times a week)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447917" y="2973815"/>
            <a:ext cx="5392166" cy="411163"/>
            <a:chOff x="0" y="0"/>
            <a:chExt cx="199864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8640" cy="152400"/>
            </a:xfrm>
            <a:custGeom>
              <a:avLst/>
              <a:gdLst/>
              <a:ahLst/>
              <a:cxnLst/>
              <a:rect r="r" b="b" t="t" l="l"/>
              <a:pathLst>
                <a:path h="152400" w="1998640">
                  <a:moveTo>
                    <a:pt x="0" y="0"/>
                  </a:moveTo>
                  <a:lnTo>
                    <a:pt x="1998640" y="0"/>
                  </a:lnTo>
                  <a:lnTo>
                    <a:pt x="199864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BCEE1">
                <a:alpha val="49804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547954" y="7439098"/>
            <a:ext cx="3583662" cy="4184744"/>
          </a:xfrm>
          <a:custGeom>
            <a:avLst/>
            <a:gdLst/>
            <a:ahLst/>
            <a:cxnLst/>
            <a:rect r="r" b="b" t="t" l="l"/>
            <a:pathLst>
              <a:path h="4184744" w="3583662">
                <a:moveTo>
                  <a:pt x="0" y="0"/>
                </a:moveTo>
                <a:lnTo>
                  <a:pt x="3583662" y="0"/>
                </a:lnTo>
                <a:lnTo>
                  <a:pt x="3583662" y="4184744"/>
                </a:lnTo>
                <a:lnTo>
                  <a:pt x="0" y="418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65434" y="2235609"/>
            <a:ext cx="2474351" cy="5815782"/>
          </a:xfrm>
          <a:custGeom>
            <a:avLst/>
            <a:gdLst/>
            <a:ahLst/>
            <a:cxnLst/>
            <a:rect r="r" b="b" t="t" l="l"/>
            <a:pathLst>
              <a:path h="5815782" w="2474351">
                <a:moveTo>
                  <a:pt x="0" y="0"/>
                </a:moveTo>
                <a:lnTo>
                  <a:pt x="2474351" y="0"/>
                </a:lnTo>
                <a:lnTo>
                  <a:pt x="2474351" y="5815782"/>
                </a:lnTo>
                <a:lnTo>
                  <a:pt x="0" y="5815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54260" y="2235609"/>
            <a:ext cx="1374302" cy="5769969"/>
          </a:xfrm>
          <a:custGeom>
            <a:avLst/>
            <a:gdLst/>
            <a:ahLst/>
            <a:cxnLst/>
            <a:rect r="r" b="b" t="t" l="l"/>
            <a:pathLst>
              <a:path h="5769969" w="1374302">
                <a:moveTo>
                  <a:pt x="0" y="0"/>
                </a:moveTo>
                <a:lnTo>
                  <a:pt x="1374302" y="0"/>
                </a:lnTo>
                <a:lnTo>
                  <a:pt x="1374302" y="5769969"/>
                </a:lnTo>
                <a:lnTo>
                  <a:pt x="0" y="5769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05908" y="6826806"/>
            <a:ext cx="2476184" cy="1224586"/>
          </a:xfrm>
          <a:custGeom>
            <a:avLst/>
            <a:gdLst/>
            <a:ahLst/>
            <a:cxnLst/>
            <a:rect r="r" b="b" t="t" l="l"/>
            <a:pathLst>
              <a:path h="1224586" w="2476184">
                <a:moveTo>
                  <a:pt x="0" y="0"/>
                </a:moveTo>
                <a:lnTo>
                  <a:pt x="2476184" y="0"/>
                </a:lnTo>
                <a:lnTo>
                  <a:pt x="2476184" y="1224585"/>
                </a:lnTo>
                <a:lnTo>
                  <a:pt x="0" y="1224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816431">
            <a:off x="15859948" y="-31183"/>
            <a:ext cx="4077855" cy="4761826"/>
          </a:xfrm>
          <a:custGeom>
            <a:avLst/>
            <a:gdLst/>
            <a:ahLst/>
            <a:cxnLst/>
            <a:rect r="r" b="b" t="t" l="l"/>
            <a:pathLst>
              <a:path h="4761826" w="4077855">
                <a:moveTo>
                  <a:pt x="4077854" y="0"/>
                </a:moveTo>
                <a:lnTo>
                  <a:pt x="0" y="0"/>
                </a:lnTo>
                <a:lnTo>
                  <a:pt x="0" y="4761825"/>
                </a:lnTo>
                <a:lnTo>
                  <a:pt x="4077854" y="4761825"/>
                </a:lnTo>
                <a:lnTo>
                  <a:pt x="40778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359363">
            <a:off x="16507832" y="7996133"/>
            <a:ext cx="2147091" cy="1510771"/>
          </a:xfrm>
          <a:custGeom>
            <a:avLst/>
            <a:gdLst/>
            <a:ahLst/>
            <a:cxnLst/>
            <a:rect r="r" b="b" t="t" l="l"/>
            <a:pathLst>
              <a:path h="1510771" w="2147091">
                <a:moveTo>
                  <a:pt x="0" y="0"/>
                </a:moveTo>
                <a:lnTo>
                  <a:pt x="2147091" y="0"/>
                </a:lnTo>
                <a:lnTo>
                  <a:pt x="2147091" y="1510771"/>
                </a:lnTo>
                <a:lnTo>
                  <a:pt x="0" y="1510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3266240" y="-125881"/>
            <a:ext cx="2147091" cy="1510771"/>
          </a:xfrm>
          <a:custGeom>
            <a:avLst/>
            <a:gdLst/>
            <a:ahLst/>
            <a:cxnLst/>
            <a:rect r="r" b="b" t="t" l="l"/>
            <a:pathLst>
              <a:path h="1510771" w="2147091">
                <a:moveTo>
                  <a:pt x="0" y="0"/>
                </a:moveTo>
                <a:lnTo>
                  <a:pt x="2147090" y="0"/>
                </a:lnTo>
                <a:lnTo>
                  <a:pt x="2147090" y="1510771"/>
                </a:lnTo>
                <a:lnTo>
                  <a:pt x="0" y="1510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23784" y="6505294"/>
            <a:ext cx="3428411" cy="1932377"/>
          </a:xfrm>
          <a:custGeom>
            <a:avLst/>
            <a:gdLst/>
            <a:ahLst/>
            <a:cxnLst/>
            <a:rect r="r" b="b" t="t" l="l"/>
            <a:pathLst>
              <a:path h="1932377" w="3428411">
                <a:moveTo>
                  <a:pt x="0" y="0"/>
                </a:moveTo>
                <a:lnTo>
                  <a:pt x="3428411" y="0"/>
                </a:lnTo>
                <a:lnTo>
                  <a:pt x="3428411" y="1932377"/>
                </a:lnTo>
                <a:lnTo>
                  <a:pt x="0" y="193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06529" y="3654806"/>
            <a:ext cx="2907062" cy="411163"/>
            <a:chOff x="0" y="0"/>
            <a:chExt cx="1077521" cy="152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77521" cy="152400"/>
            </a:xfrm>
            <a:custGeom>
              <a:avLst/>
              <a:gdLst/>
              <a:ahLst/>
              <a:cxnLst/>
              <a:rect r="r" b="b" t="t" l="l"/>
              <a:pathLst>
                <a:path h="152400" w="1077521">
                  <a:moveTo>
                    <a:pt x="0" y="0"/>
                  </a:moveTo>
                  <a:lnTo>
                    <a:pt x="1077521" y="0"/>
                  </a:lnTo>
                  <a:lnTo>
                    <a:pt x="107752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1E1F3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06529" y="4915789"/>
            <a:ext cx="2907062" cy="411163"/>
            <a:chOff x="0" y="0"/>
            <a:chExt cx="1077521" cy="152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7521" cy="152400"/>
            </a:xfrm>
            <a:custGeom>
              <a:avLst/>
              <a:gdLst/>
              <a:ahLst/>
              <a:cxnLst/>
              <a:rect r="r" b="b" t="t" l="l"/>
              <a:pathLst>
                <a:path h="152400" w="1077521">
                  <a:moveTo>
                    <a:pt x="0" y="0"/>
                  </a:moveTo>
                  <a:lnTo>
                    <a:pt x="1077521" y="0"/>
                  </a:lnTo>
                  <a:lnTo>
                    <a:pt x="107752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1E1F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06529" y="3303262"/>
            <a:ext cx="6019777" cy="3122458"/>
            <a:chOff x="0" y="0"/>
            <a:chExt cx="8026370" cy="416327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8026370" cy="27548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166"/>
                </a:lnSpc>
              </a:pPr>
              <a:r>
                <a:rPr lang="en-US" sz="6805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See you later!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436023"/>
              <a:ext cx="8026370" cy="727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6"/>
                </a:lnSpc>
              </a:pPr>
              <a:r>
                <a:rPr lang="en-US" sz="3664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Thank you!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399999">
            <a:off x="14764049" y="-1343058"/>
            <a:ext cx="4990502" cy="5827550"/>
          </a:xfrm>
          <a:custGeom>
            <a:avLst/>
            <a:gdLst/>
            <a:ahLst/>
            <a:cxnLst/>
            <a:rect r="r" b="b" t="t" l="l"/>
            <a:pathLst>
              <a:path h="5827550" w="4990502">
                <a:moveTo>
                  <a:pt x="0" y="0"/>
                </a:moveTo>
                <a:lnTo>
                  <a:pt x="4990502" y="0"/>
                </a:lnTo>
                <a:lnTo>
                  <a:pt x="4990502" y="5827550"/>
                </a:lnTo>
                <a:lnTo>
                  <a:pt x="0" y="5827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5479" y="9443198"/>
            <a:ext cx="4764017" cy="883509"/>
          </a:xfrm>
          <a:custGeom>
            <a:avLst/>
            <a:gdLst/>
            <a:ahLst/>
            <a:cxnLst/>
            <a:rect r="r" b="b" t="t" l="l"/>
            <a:pathLst>
              <a:path h="883509" w="4764017">
                <a:moveTo>
                  <a:pt x="0" y="0"/>
                </a:moveTo>
                <a:lnTo>
                  <a:pt x="4764017" y="0"/>
                </a:lnTo>
                <a:lnTo>
                  <a:pt x="4764017" y="883508"/>
                </a:lnTo>
                <a:lnTo>
                  <a:pt x="0" y="88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349370" y="2071687"/>
            <a:ext cx="1777239" cy="5585608"/>
          </a:xfrm>
          <a:custGeom>
            <a:avLst/>
            <a:gdLst/>
            <a:ahLst/>
            <a:cxnLst/>
            <a:rect r="r" b="b" t="t" l="l"/>
            <a:pathLst>
              <a:path h="5585608" w="1777239">
                <a:moveTo>
                  <a:pt x="1777239" y="0"/>
                </a:moveTo>
                <a:lnTo>
                  <a:pt x="0" y="0"/>
                </a:lnTo>
                <a:lnTo>
                  <a:pt x="0" y="5585608"/>
                </a:lnTo>
                <a:lnTo>
                  <a:pt x="1777239" y="5585608"/>
                </a:lnTo>
                <a:lnTo>
                  <a:pt x="177723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470734" y="723371"/>
            <a:ext cx="2147091" cy="1510771"/>
          </a:xfrm>
          <a:custGeom>
            <a:avLst/>
            <a:gdLst/>
            <a:ahLst/>
            <a:cxnLst/>
            <a:rect r="r" b="b" t="t" l="l"/>
            <a:pathLst>
              <a:path h="1510771" w="2147091">
                <a:moveTo>
                  <a:pt x="0" y="0"/>
                </a:moveTo>
                <a:lnTo>
                  <a:pt x="2147091" y="0"/>
                </a:lnTo>
                <a:lnTo>
                  <a:pt x="2147091" y="1510772"/>
                </a:lnTo>
                <a:lnTo>
                  <a:pt x="0" y="1510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6589215" y="8056021"/>
            <a:ext cx="2147091" cy="1510771"/>
          </a:xfrm>
          <a:custGeom>
            <a:avLst/>
            <a:gdLst/>
            <a:ahLst/>
            <a:cxnLst/>
            <a:rect r="r" b="b" t="t" l="l"/>
            <a:pathLst>
              <a:path h="1510771" w="2147091">
                <a:moveTo>
                  <a:pt x="0" y="0"/>
                </a:moveTo>
                <a:lnTo>
                  <a:pt x="2147091" y="0"/>
                </a:lnTo>
                <a:lnTo>
                  <a:pt x="2147091" y="1510771"/>
                </a:lnTo>
                <a:lnTo>
                  <a:pt x="0" y="1510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51802"/>
            <a:ext cx="6335269" cy="1174904"/>
          </a:xfrm>
          <a:custGeom>
            <a:avLst/>
            <a:gdLst/>
            <a:ahLst/>
            <a:cxnLst/>
            <a:rect r="r" b="b" t="t" l="l"/>
            <a:pathLst>
              <a:path h="1174904" w="6335269">
                <a:moveTo>
                  <a:pt x="0" y="0"/>
                </a:moveTo>
                <a:lnTo>
                  <a:pt x="6335269" y="0"/>
                </a:lnTo>
                <a:lnTo>
                  <a:pt x="6335269" y="1174904"/>
                </a:lnTo>
                <a:lnTo>
                  <a:pt x="0" y="1174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491946" y="0"/>
            <a:ext cx="6700703" cy="1242676"/>
          </a:xfrm>
          <a:custGeom>
            <a:avLst/>
            <a:gdLst/>
            <a:ahLst/>
            <a:cxnLst/>
            <a:rect r="r" b="b" t="t" l="l"/>
            <a:pathLst>
              <a:path h="1242676" w="6700703">
                <a:moveTo>
                  <a:pt x="0" y="0"/>
                </a:moveTo>
                <a:lnTo>
                  <a:pt x="6700703" y="0"/>
                </a:lnTo>
                <a:lnTo>
                  <a:pt x="6700703" y="1242676"/>
                </a:lnTo>
                <a:lnTo>
                  <a:pt x="0" y="1242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1313" y="621338"/>
            <a:ext cx="5992643" cy="3992598"/>
          </a:xfrm>
          <a:custGeom>
            <a:avLst/>
            <a:gdLst/>
            <a:ahLst/>
            <a:cxnLst/>
            <a:rect r="r" b="b" t="t" l="l"/>
            <a:pathLst>
              <a:path h="3992598" w="5992643">
                <a:moveTo>
                  <a:pt x="0" y="0"/>
                </a:moveTo>
                <a:lnTo>
                  <a:pt x="5992643" y="0"/>
                </a:lnTo>
                <a:lnTo>
                  <a:pt x="5992643" y="3992598"/>
                </a:lnTo>
                <a:lnTo>
                  <a:pt x="0" y="3992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89551" y="640978"/>
            <a:ext cx="5786811" cy="3862696"/>
          </a:xfrm>
          <a:custGeom>
            <a:avLst/>
            <a:gdLst/>
            <a:ahLst/>
            <a:cxnLst/>
            <a:rect r="r" b="b" t="t" l="l"/>
            <a:pathLst>
              <a:path h="3862696" w="5786811">
                <a:moveTo>
                  <a:pt x="0" y="0"/>
                </a:moveTo>
                <a:lnTo>
                  <a:pt x="5786811" y="0"/>
                </a:lnTo>
                <a:lnTo>
                  <a:pt x="5786811" y="3862697"/>
                </a:lnTo>
                <a:lnTo>
                  <a:pt x="0" y="38626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3697" y="5143500"/>
            <a:ext cx="5851572" cy="3898610"/>
          </a:xfrm>
          <a:custGeom>
            <a:avLst/>
            <a:gdLst/>
            <a:ahLst/>
            <a:cxnLst/>
            <a:rect r="r" b="b" t="t" l="l"/>
            <a:pathLst>
              <a:path h="3898610" w="5851572">
                <a:moveTo>
                  <a:pt x="0" y="0"/>
                </a:moveTo>
                <a:lnTo>
                  <a:pt x="5851572" y="0"/>
                </a:lnTo>
                <a:lnTo>
                  <a:pt x="5851572" y="3898610"/>
                </a:lnTo>
                <a:lnTo>
                  <a:pt x="0" y="38986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00212" y="742833"/>
            <a:ext cx="5274217" cy="3658988"/>
          </a:xfrm>
          <a:custGeom>
            <a:avLst/>
            <a:gdLst/>
            <a:ahLst/>
            <a:cxnLst/>
            <a:rect r="r" b="b" t="t" l="l"/>
            <a:pathLst>
              <a:path h="3658988" w="5274217">
                <a:moveTo>
                  <a:pt x="0" y="0"/>
                </a:moveTo>
                <a:lnTo>
                  <a:pt x="5274217" y="0"/>
                </a:lnTo>
                <a:lnTo>
                  <a:pt x="5274217" y="3658988"/>
                </a:lnTo>
                <a:lnTo>
                  <a:pt x="0" y="3658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21598" y="4992467"/>
            <a:ext cx="6242905" cy="4159335"/>
          </a:xfrm>
          <a:custGeom>
            <a:avLst/>
            <a:gdLst/>
            <a:ahLst/>
            <a:cxnLst/>
            <a:rect r="r" b="b" t="t" l="l"/>
            <a:pathLst>
              <a:path h="4159335" w="6242905">
                <a:moveTo>
                  <a:pt x="0" y="0"/>
                </a:moveTo>
                <a:lnTo>
                  <a:pt x="6242904" y="0"/>
                </a:lnTo>
                <a:lnTo>
                  <a:pt x="6242904" y="4159335"/>
                </a:lnTo>
                <a:lnTo>
                  <a:pt x="0" y="41593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764502" y="6555244"/>
            <a:ext cx="552349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“Wh</a:t>
            </a:r>
            <a:r>
              <a:rPr lang="en-US" sz="27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at do you see?”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“Which one do you like doing?”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1779" y="7642281"/>
            <a:ext cx="13884441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Quick poll: “How do you take care of yourself?”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332689" y="7952796"/>
            <a:ext cx="5850656" cy="400610"/>
            <a:chOff x="0" y="0"/>
            <a:chExt cx="2225706" cy="152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25706" cy="152400"/>
            </a:xfrm>
            <a:custGeom>
              <a:avLst/>
              <a:gdLst/>
              <a:ahLst/>
              <a:cxnLst/>
              <a:rect r="r" b="b" t="t" l="l"/>
              <a:pathLst>
                <a:path h="152400" w="2225706">
                  <a:moveTo>
                    <a:pt x="0" y="0"/>
                  </a:moveTo>
                  <a:lnTo>
                    <a:pt x="2225706" y="0"/>
                  </a:lnTo>
                  <a:lnTo>
                    <a:pt x="222570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9B16B">
                <a:alpha val="29804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951408" y="4173203"/>
            <a:ext cx="1642099" cy="1642099"/>
          </a:xfrm>
          <a:custGeom>
            <a:avLst/>
            <a:gdLst/>
            <a:ahLst/>
            <a:cxnLst/>
            <a:rect r="r" b="b" t="t" l="l"/>
            <a:pathLst>
              <a:path h="1642099" w="1642099">
                <a:moveTo>
                  <a:pt x="0" y="0"/>
                </a:moveTo>
                <a:lnTo>
                  <a:pt x="1642100" y="0"/>
                </a:lnTo>
                <a:lnTo>
                  <a:pt x="1642100" y="1642099"/>
                </a:lnTo>
                <a:lnTo>
                  <a:pt x="0" y="1642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993533">
            <a:off x="7249668" y="1066225"/>
            <a:ext cx="4166043" cy="4864806"/>
          </a:xfrm>
          <a:custGeom>
            <a:avLst/>
            <a:gdLst/>
            <a:ahLst/>
            <a:cxnLst/>
            <a:rect r="r" b="b" t="t" l="l"/>
            <a:pathLst>
              <a:path h="4864806" w="4166043">
                <a:moveTo>
                  <a:pt x="0" y="0"/>
                </a:moveTo>
                <a:lnTo>
                  <a:pt x="4166043" y="0"/>
                </a:lnTo>
                <a:lnTo>
                  <a:pt x="4166043" y="4864807"/>
                </a:lnTo>
                <a:lnTo>
                  <a:pt x="0" y="4864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269497" y="3557776"/>
            <a:ext cx="1578648" cy="157864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CEE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075492" y="1772536"/>
            <a:ext cx="4560876" cy="4594289"/>
          </a:xfrm>
          <a:custGeom>
            <a:avLst/>
            <a:gdLst/>
            <a:ahLst/>
            <a:cxnLst/>
            <a:rect r="r" b="b" t="t" l="l"/>
            <a:pathLst>
              <a:path h="4594289" w="4560876">
                <a:moveTo>
                  <a:pt x="0" y="0"/>
                </a:moveTo>
                <a:lnTo>
                  <a:pt x="4560876" y="0"/>
                </a:lnTo>
                <a:lnTo>
                  <a:pt x="4560876" y="4594289"/>
                </a:lnTo>
                <a:lnTo>
                  <a:pt x="0" y="4594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75479" y="9443198"/>
            <a:ext cx="4764017" cy="883509"/>
          </a:xfrm>
          <a:custGeom>
            <a:avLst/>
            <a:gdLst/>
            <a:ahLst/>
            <a:cxnLst/>
            <a:rect r="r" b="b" t="t" l="l"/>
            <a:pathLst>
              <a:path h="883509" w="4764017">
                <a:moveTo>
                  <a:pt x="0" y="0"/>
                </a:moveTo>
                <a:lnTo>
                  <a:pt x="4764017" y="0"/>
                </a:lnTo>
                <a:lnTo>
                  <a:pt x="4764017" y="883508"/>
                </a:lnTo>
                <a:lnTo>
                  <a:pt x="0" y="883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3300192" y="0"/>
            <a:ext cx="5958278" cy="1104990"/>
          </a:xfrm>
          <a:custGeom>
            <a:avLst/>
            <a:gdLst/>
            <a:ahLst/>
            <a:cxnLst/>
            <a:rect r="r" b="b" t="t" l="l"/>
            <a:pathLst>
              <a:path h="1104990" w="5958278">
                <a:moveTo>
                  <a:pt x="0" y="0"/>
                </a:moveTo>
                <a:lnTo>
                  <a:pt x="5958278" y="0"/>
                </a:lnTo>
                <a:lnTo>
                  <a:pt x="5958278" y="1104990"/>
                </a:lnTo>
                <a:lnTo>
                  <a:pt x="0" y="1104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05038" y="3885252"/>
            <a:ext cx="6938962" cy="2516495"/>
            <a:chOff x="0" y="0"/>
            <a:chExt cx="9251949" cy="335532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66675"/>
              <a:ext cx="9251949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What is self-care?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421329"/>
              <a:ext cx="9251949" cy="1933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Self-care is any activity we actively choose to do to take care of our physical, mental and emotional well-being.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58295" y="4203387"/>
            <a:ext cx="3390091" cy="411163"/>
            <a:chOff x="0" y="0"/>
            <a:chExt cx="1256558" cy="152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6558" cy="152400"/>
            </a:xfrm>
            <a:custGeom>
              <a:avLst/>
              <a:gdLst/>
              <a:ahLst/>
              <a:cxnLst/>
              <a:rect r="r" b="b" t="t" l="l"/>
              <a:pathLst>
                <a:path h="152400" w="1256558">
                  <a:moveTo>
                    <a:pt x="0" y="0"/>
                  </a:moveTo>
                  <a:lnTo>
                    <a:pt x="1256558" y="0"/>
                  </a:lnTo>
                  <a:lnTo>
                    <a:pt x="125655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1E1F3">
                <a:alpha val="29804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2700000">
            <a:off x="-612469" y="-221072"/>
            <a:ext cx="4240945" cy="4952271"/>
          </a:xfrm>
          <a:custGeom>
            <a:avLst/>
            <a:gdLst/>
            <a:ahLst/>
            <a:cxnLst/>
            <a:rect r="r" b="b" t="t" l="l"/>
            <a:pathLst>
              <a:path h="4952271" w="4240945">
                <a:moveTo>
                  <a:pt x="0" y="0"/>
                </a:moveTo>
                <a:lnTo>
                  <a:pt x="4240944" y="0"/>
                </a:lnTo>
                <a:lnTo>
                  <a:pt x="4240944" y="4952271"/>
                </a:lnTo>
                <a:lnTo>
                  <a:pt x="0" y="4952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165122" y="2079875"/>
            <a:ext cx="6319767" cy="5814185"/>
          </a:xfrm>
          <a:custGeom>
            <a:avLst/>
            <a:gdLst/>
            <a:ahLst/>
            <a:cxnLst/>
            <a:rect r="r" b="b" t="t" l="l"/>
            <a:pathLst>
              <a:path h="5814185" w="6319767">
                <a:moveTo>
                  <a:pt x="0" y="0"/>
                </a:moveTo>
                <a:lnTo>
                  <a:pt x="6319767" y="0"/>
                </a:lnTo>
                <a:lnTo>
                  <a:pt x="6319767" y="5814185"/>
                </a:lnTo>
                <a:lnTo>
                  <a:pt x="0" y="5814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78692" y="8745327"/>
            <a:ext cx="2980608" cy="2097264"/>
          </a:xfrm>
          <a:custGeom>
            <a:avLst/>
            <a:gdLst/>
            <a:ahLst/>
            <a:cxnLst/>
            <a:rect r="r" b="b" t="t" l="l"/>
            <a:pathLst>
              <a:path h="2097264" w="2980608">
                <a:moveTo>
                  <a:pt x="0" y="0"/>
                </a:moveTo>
                <a:lnTo>
                  <a:pt x="2980608" y="0"/>
                </a:lnTo>
                <a:lnTo>
                  <a:pt x="2980608" y="2097264"/>
                </a:lnTo>
                <a:lnTo>
                  <a:pt x="0" y="2097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19707" y="5755039"/>
            <a:ext cx="4241187" cy="4952554"/>
          </a:xfrm>
          <a:custGeom>
            <a:avLst/>
            <a:gdLst/>
            <a:ahLst/>
            <a:cxnLst/>
            <a:rect r="r" b="b" t="t" l="l"/>
            <a:pathLst>
              <a:path h="4952554" w="4241187">
                <a:moveTo>
                  <a:pt x="0" y="0"/>
                </a:moveTo>
                <a:lnTo>
                  <a:pt x="4241187" y="0"/>
                </a:lnTo>
                <a:lnTo>
                  <a:pt x="4241187" y="4952554"/>
                </a:lnTo>
                <a:lnTo>
                  <a:pt x="0" y="4952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9707" y="4442482"/>
            <a:ext cx="1846543" cy="1846543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CEE1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352425" y="4338655"/>
            <a:ext cx="2827649" cy="4968713"/>
          </a:xfrm>
          <a:custGeom>
            <a:avLst/>
            <a:gdLst/>
            <a:ahLst/>
            <a:cxnLst/>
            <a:rect r="r" b="b" t="t" l="l"/>
            <a:pathLst>
              <a:path h="4968713" w="2827649">
                <a:moveTo>
                  <a:pt x="0" y="0"/>
                </a:moveTo>
                <a:lnTo>
                  <a:pt x="2827650" y="0"/>
                </a:lnTo>
                <a:lnTo>
                  <a:pt x="2827650" y="4968713"/>
                </a:lnTo>
                <a:lnTo>
                  <a:pt x="0" y="4968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1212" y="1642427"/>
            <a:ext cx="4592151" cy="3059520"/>
          </a:xfrm>
          <a:custGeom>
            <a:avLst/>
            <a:gdLst/>
            <a:ahLst/>
            <a:cxnLst/>
            <a:rect r="r" b="b" t="t" l="l"/>
            <a:pathLst>
              <a:path h="3059520" w="4592151">
                <a:moveTo>
                  <a:pt x="0" y="0"/>
                </a:moveTo>
                <a:lnTo>
                  <a:pt x="4592150" y="0"/>
                </a:lnTo>
                <a:lnTo>
                  <a:pt x="4592150" y="3059521"/>
                </a:lnTo>
                <a:lnTo>
                  <a:pt x="0" y="30595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88295" y="4701948"/>
            <a:ext cx="8167015" cy="2720637"/>
            <a:chOff x="0" y="0"/>
            <a:chExt cx="10889353" cy="36275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44677" cy="3627516"/>
            </a:xfrm>
            <a:custGeom>
              <a:avLst/>
              <a:gdLst/>
              <a:ahLst/>
              <a:cxnLst/>
              <a:rect r="r" b="b" t="t" l="l"/>
              <a:pathLst>
                <a:path h="3627516" w="5444677">
                  <a:moveTo>
                    <a:pt x="0" y="0"/>
                  </a:moveTo>
                  <a:lnTo>
                    <a:pt x="5444677" y="0"/>
                  </a:lnTo>
                  <a:lnTo>
                    <a:pt x="5444677" y="3627516"/>
                  </a:lnTo>
                  <a:lnTo>
                    <a:pt x="0" y="3627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444677" y="0"/>
              <a:ext cx="5444677" cy="3627516"/>
            </a:xfrm>
            <a:custGeom>
              <a:avLst/>
              <a:gdLst/>
              <a:ahLst/>
              <a:cxnLst/>
              <a:rect r="r" b="b" t="t" l="l"/>
              <a:pathLst>
                <a:path h="3627516" w="5444677">
                  <a:moveTo>
                    <a:pt x="0" y="0"/>
                  </a:moveTo>
                  <a:lnTo>
                    <a:pt x="5444676" y="0"/>
                  </a:lnTo>
                  <a:lnTo>
                    <a:pt x="5444676" y="3627516"/>
                  </a:lnTo>
                  <a:lnTo>
                    <a:pt x="0" y="3627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869056" y="7422585"/>
            <a:ext cx="4134306" cy="2754482"/>
          </a:xfrm>
          <a:custGeom>
            <a:avLst/>
            <a:gdLst/>
            <a:ahLst/>
            <a:cxnLst/>
            <a:rect r="r" b="b" t="t" l="l"/>
            <a:pathLst>
              <a:path h="2754482" w="4134306">
                <a:moveTo>
                  <a:pt x="0" y="0"/>
                </a:moveTo>
                <a:lnTo>
                  <a:pt x="4134306" y="0"/>
                </a:lnTo>
                <a:lnTo>
                  <a:pt x="4134306" y="2754481"/>
                </a:lnTo>
                <a:lnTo>
                  <a:pt x="0" y="27544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41500" y="238850"/>
            <a:ext cx="5519394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Vocabulary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904399" y="1513671"/>
            <a:ext cx="7714897" cy="1906172"/>
            <a:chOff x="0" y="0"/>
            <a:chExt cx="10286529" cy="254156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Recharge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898818"/>
              <a:ext cx="10286529" cy="164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👉 To get your energy back; feel better after resting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🗣️ Example: “I need to sleep early to recharge for tomorrow.”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904399" y="5755039"/>
            <a:ext cx="8354901" cy="1906172"/>
            <a:chOff x="0" y="0"/>
            <a:chExt cx="11139868" cy="254156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11139868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Stretch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98818"/>
              <a:ext cx="11139868" cy="164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👉 To move your body to make your muscles longer and feel relaxed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🗣️ Example: “I stretch in the morning to wake up my body.”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904399" y="7699007"/>
            <a:ext cx="7714897" cy="1487072"/>
            <a:chOff x="0" y="0"/>
            <a:chExt cx="10286529" cy="198276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Journal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898818"/>
              <a:ext cx="1028652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👉 To write your thoughts or feelings in a notebook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🗣️ Example: “I journal when I feel sad or worried.”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904399" y="3835610"/>
            <a:ext cx="7714897" cy="1906172"/>
            <a:chOff x="0" y="0"/>
            <a:chExt cx="10286529" cy="254156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Meditate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898818"/>
              <a:ext cx="10286529" cy="164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👉 To sit quietly, breathe, and clear your mind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🗣️ Example: “My sister meditates every morning to feel peaceful.”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05038" y="2516345"/>
            <a:ext cx="6734461" cy="5254311"/>
            <a:chOff x="0" y="0"/>
            <a:chExt cx="8979281" cy="700574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66675"/>
              <a:ext cx="8979281" cy="1905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Why do we need to practice self-care?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503335"/>
              <a:ext cx="8979281" cy="1273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Our well-being is important no matter the circumstance or state of the world.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411350"/>
              <a:ext cx="8979281" cy="2594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Self-care helps us manage stress better and allows us to be more productive. Taking care of ourselves helps us keep a good work-life balance.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77573" y="3585208"/>
            <a:ext cx="3390091" cy="411163"/>
            <a:chOff x="0" y="0"/>
            <a:chExt cx="1256558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56558" cy="152400"/>
            </a:xfrm>
            <a:custGeom>
              <a:avLst/>
              <a:gdLst/>
              <a:ahLst/>
              <a:cxnLst/>
              <a:rect r="r" b="b" t="t" l="l"/>
              <a:pathLst>
                <a:path h="152400" w="1256558">
                  <a:moveTo>
                    <a:pt x="0" y="0"/>
                  </a:moveTo>
                  <a:lnTo>
                    <a:pt x="1256558" y="0"/>
                  </a:lnTo>
                  <a:lnTo>
                    <a:pt x="125655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9B16B">
                <a:alpha val="29804"/>
              </a:srgbClr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714598" y="6346971"/>
            <a:ext cx="4680256" cy="5465267"/>
          </a:xfrm>
          <a:custGeom>
            <a:avLst/>
            <a:gdLst/>
            <a:ahLst/>
            <a:cxnLst/>
            <a:rect r="r" b="b" t="t" l="l"/>
            <a:pathLst>
              <a:path h="5465267" w="4680256">
                <a:moveTo>
                  <a:pt x="0" y="0"/>
                </a:moveTo>
                <a:lnTo>
                  <a:pt x="4680256" y="0"/>
                </a:lnTo>
                <a:lnTo>
                  <a:pt x="4680256" y="5465267"/>
                </a:lnTo>
                <a:lnTo>
                  <a:pt x="0" y="546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68686" y="1881416"/>
            <a:ext cx="5036641" cy="6211104"/>
          </a:xfrm>
          <a:custGeom>
            <a:avLst/>
            <a:gdLst/>
            <a:ahLst/>
            <a:cxnLst/>
            <a:rect r="r" b="b" t="t" l="l"/>
            <a:pathLst>
              <a:path h="6211104" w="5036641">
                <a:moveTo>
                  <a:pt x="0" y="0"/>
                </a:moveTo>
                <a:lnTo>
                  <a:pt x="5036641" y="0"/>
                </a:lnTo>
                <a:lnTo>
                  <a:pt x="5036641" y="6211104"/>
                </a:lnTo>
                <a:lnTo>
                  <a:pt x="0" y="6211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5658937" y="546551"/>
            <a:ext cx="2342652" cy="3734663"/>
          </a:xfrm>
          <a:custGeom>
            <a:avLst/>
            <a:gdLst/>
            <a:ahLst/>
            <a:cxnLst/>
            <a:rect r="r" b="b" t="t" l="l"/>
            <a:pathLst>
              <a:path h="3734663" w="2342652">
                <a:moveTo>
                  <a:pt x="0" y="0"/>
                </a:moveTo>
                <a:lnTo>
                  <a:pt x="2342652" y="0"/>
                </a:lnTo>
                <a:lnTo>
                  <a:pt x="2342652" y="3734663"/>
                </a:lnTo>
                <a:lnTo>
                  <a:pt x="0" y="37346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4720" y="6891018"/>
            <a:ext cx="6462314" cy="1335395"/>
            <a:chOff x="0" y="0"/>
            <a:chExt cx="8616419" cy="178052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66675"/>
              <a:ext cx="8616419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Mental Self-Care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167329"/>
              <a:ext cx="861641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Taking care of your mind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22795" y="7237242"/>
            <a:ext cx="5392166" cy="411163"/>
            <a:chOff x="0" y="0"/>
            <a:chExt cx="1998640" cy="152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98640" cy="152400"/>
            </a:xfrm>
            <a:custGeom>
              <a:avLst/>
              <a:gdLst/>
              <a:ahLst/>
              <a:cxnLst/>
              <a:rect r="r" b="b" t="t" l="l"/>
              <a:pathLst>
                <a:path h="152400" w="1998640">
                  <a:moveTo>
                    <a:pt x="0" y="0"/>
                  </a:moveTo>
                  <a:lnTo>
                    <a:pt x="1998640" y="0"/>
                  </a:lnTo>
                  <a:lnTo>
                    <a:pt x="199864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1E1F3">
                <a:alpha val="29804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726525" y="2060587"/>
            <a:ext cx="8532775" cy="1414780"/>
            <a:chOff x="0" y="0"/>
            <a:chExt cx="11377034" cy="188637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1134688" y="-47625"/>
              <a:ext cx="10242346" cy="1933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Set a routine. Schedule time for online classes as well as time for reviewing lessons and doing homework.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0428"/>
              <a:ext cx="84434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1)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726525" y="4436110"/>
            <a:ext cx="8532775" cy="1414780"/>
            <a:chOff x="0" y="0"/>
            <a:chExt cx="11377034" cy="188637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3606"/>
              <a:ext cx="84434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2)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134688" y="-47625"/>
              <a:ext cx="10242346" cy="1933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Take breaks during the day. Take the time to go offline and do other things not related to classes.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726525" y="6811633"/>
            <a:ext cx="8532775" cy="1414780"/>
            <a:chOff x="0" y="0"/>
            <a:chExt cx="11377034" cy="188637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54406"/>
              <a:ext cx="84434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3)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134688" y="-47625"/>
              <a:ext cx="10242346" cy="1933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Practice mindfulness and take time for mentally-relaxing activities as well as activities that stimulate your creativity.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5099282" y="1281966"/>
            <a:ext cx="2100127" cy="2673773"/>
          </a:xfrm>
          <a:custGeom>
            <a:avLst/>
            <a:gdLst/>
            <a:ahLst/>
            <a:cxnLst/>
            <a:rect r="r" b="b" t="t" l="l"/>
            <a:pathLst>
              <a:path h="2673773" w="2100127">
                <a:moveTo>
                  <a:pt x="0" y="0"/>
                </a:moveTo>
                <a:lnTo>
                  <a:pt x="2100127" y="0"/>
                </a:lnTo>
                <a:lnTo>
                  <a:pt x="2100127" y="2673772"/>
                </a:lnTo>
                <a:lnTo>
                  <a:pt x="0" y="2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187922" y="2060587"/>
            <a:ext cx="4770404" cy="3790303"/>
            <a:chOff x="0" y="0"/>
            <a:chExt cx="6360539" cy="5053738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2275599" y="1697485"/>
              <a:ext cx="2549345" cy="2549345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1E1F3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60539" cy="5053738"/>
            </a:xfrm>
            <a:custGeom>
              <a:avLst/>
              <a:gdLst/>
              <a:ahLst/>
              <a:cxnLst/>
              <a:rect r="r" b="b" t="t" l="l"/>
              <a:pathLst>
                <a:path h="5053738" w="6360539">
                  <a:moveTo>
                    <a:pt x="0" y="0"/>
                  </a:moveTo>
                  <a:lnTo>
                    <a:pt x="6360539" y="0"/>
                  </a:lnTo>
                  <a:lnTo>
                    <a:pt x="6360539" y="5053738"/>
                  </a:lnTo>
                  <a:lnTo>
                    <a:pt x="0" y="5053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04399" y="1513671"/>
            <a:ext cx="7714897" cy="1487072"/>
            <a:chOff x="0" y="0"/>
            <a:chExt cx="10286529" cy="198276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Get enough sleep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98818"/>
              <a:ext cx="1028652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Keep a bedtime schedule to give your body 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the rest it needs to recover.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04399" y="4322837"/>
            <a:ext cx="7714897" cy="1487072"/>
            <a:chOff x="0" y="0"/>
            <a:chExt cx="10286529" cy="198276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Eat well and eat healthy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98818"/>
              <a:ext cx="1028652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Nourish your body with healthy food 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and keep yourself hydrated.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04399" y="7132003"/>
            <a:ext cx="7714897" cy="1487072"/>
            <a:chOff x="0" y="0"/>
            <a:chExt cx="10286529" cy="198276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10286529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true">
                  <a:solidFill>
                    <a:srgbClr val="000000"/>
                  </a:solidFill>
                  <a:latin typeface="Space Mono Bold"/>
                  <a:ea typeface="Space Mono Bold"/>
                  <a:cs typeface="Space Mono Bold"/>
                  <a:sym typeface="Space Mono Bold"/>
                </a:rPr>
                <a:t>Exercise regularly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98818"/>
              <a:ext cx="1028652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Set aside at least 30 minutes a day to workout 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or to simply move your body.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919707" y="1423611"/>
            <a:ext cx="4662144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Physical Self-Care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2048630">
            <a:off x="200068" y="3857562"/>
            <a:ext cx="4241187" cy="4952554"/>
          </a:xfrm>
          <a:custGeom>
            <a:avLst/>
            <a:gdLst/>
            <a:ahLst/>
            <a:cxnLst/>
            <a:rect r="r" b="b" t="t" l="l"/>
            <a:pathLst>
              <a:path h="4952554" w="4241187">
                <a:moveTo>
                  <a:pt x="0" y="0"/>
                </a:moveTo>
                <a:lnTo>
                  <a:pt x="4241187" y="0"/>
                </a:lnTo>
                <a:lnTo>
                  <a:pt x="4241187" y="4952554"/>
                </a:lnTo>
                <a:lnTo>
                  <a:pt x="0" y="4952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777207" y="7433332"/>
            <a:ext cx="1846543" cy="1846543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B16B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2511536" y="4338655"/>
            <a:ext cx="3649359" cy="5133369"/>
          </a:xfrm>
          <a:custGeom>
            <a:avLst/>
            <a:gdLst/>
            <a:ahLst/>
            <a:cxnLst/>
            <a:rect r="r" b="b" t="t" l="l"/>
            <a:pathLst>
              <a:path h="5133369" w="3649359">
                <a:moveTo>
                  <a:pt x="0" y="0"/>
                </a:moveTo>
                <a:lnTo>
                  <a:pt x="3649358" y="0"/>
                </a:lnTo>
                <a:lnTo>
                  <a:pt x="3649358" y="5133368"/>
                </a:lnTo>
                <a:lnTo>
                  <a:pt x="0" y="513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19955"/>
            <a:ext cx="6360481" cy="2945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You can also think of self-care as taking care of yourself so you can better take care of others.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553889" y="2595598"/>
            <a:ext cx="2619124" cy="411163"/>
            <a:chOff x="0" y="0"/>
            <a:chExt cx="970795" cy="152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0795" cy="152400"/>
            </a:xfrm>
            <a:custGeom>
              <a:avLst/>
              <a:gdLst/>
              <a:ahLst/>
              <a:cxnLst/>
              <a:rect r="r" b="b" t="t" l="l"/>
              <a:pathLst>
                <a:path h="152400" w="970795">
                  <a:moveTo>
                    <a:pt x="0" y="0"/>
                  </a:moveTo>
                  <a:lnTo>
                    <a:pt x="970795" y="0"/>
                  </a:lnTo>
                  <a:lnTo>
                    <a:pt x="97079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9B16B">
                <a:alpha val="29804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143769" y="7587849"/>
            <a:ext cx="1578648" cy="157864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EEED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7844" y="7094867"/>
            <a:ext cx="6698754" cy="2728220"/>
          </a:xfrm>
          <a:custGeom>
            <a:avLst/>
            <a:gdLst/>
            <a:ahLst/>
            <a:cxnLst/>
            <a:rect r="r" b="b" t="t" l="l"/>
            <a:pathLst>
              <a:path h="2728220" w="6698754">
                <a:moveTo>
                  <a:pt x="0" y="0"/>
                </a:moveTo>
                <a:lnTo>
                  <a:pt x="6698754" y="0"/>
                </a:lnTo>
                <a:lnTo>
                  <a:pt x="6698754" y="2728220"/>
                </a:lnTo>
                <a:lnTo>
                  <a:pt x="0" y="2728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439106">
            <a:off x="16004545" y="-807822"/>
            <a:ext cx="4002080" cy="4673341"/>
          </a:xfrm>
          <a:custGeom>
            <a:avLst/>
            <a:gdLst/>
            <a:ahLst/>
            <a:cxnLst/>
            <a:rect r="r" b="b" t="t" l="l"/>
            <a:pathLst>
              <a:path h="4673341" w="4002080">
                <a:moveTo>
                  <a:pt x="0" y="0"/>
                </a:moveTo>
                <a:lnTo>
                  <a:pt x="4002080" y="0"/>
                </a:lnTo>
                <a:lnTo>
                  <a:pt x="4002080" y="4673341"/>
                </a:lnTo>
                <a:lnTo>
                  <a:pt x="0" y="4673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460358" y="8458977"/>
            <a:ext cx="4014247" cy="4687549"/>
          </a:xfrm>
          <a:custGeom>
            <a:avLst/>
            <a:gdLst/>
            <a:ahLst/>
            <a:cxnLst/>
            <a:rect r="r" b="b" t="t" l="l"/>
            <a:pathLst>
              <a:path h="4687549" w="4014247">
                <a:moveTo>
                  <a:pt x="0" y="0"/>
                </a:moveTo>
                <a:lnTo>
                  <a:pt x="4014247" y="0"/>
                </a:lnTo>
                <a:lnTo>
                  <a:pt x="4014247" y="4687549"/>
                </a:lnTo>
                <a:lnTo>
                  <a:pt x="0" y="4687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214316" y="-57150"/>
            <a:ext cx="3941536" cy="1168128"/>
          </a:xfrm>
          <a:custGeom>
            <a:avLst/>
            <a:gdLst/>
            <a:ahLst/>
            <a:cxnLst/>
            <a:rect r="r" b="b" t="t" l="l"/>
            <a:pathLst>
              <a:path h="1168128" w="3941536">
                <a:moveTo>
                  <a:pt x="0" y="0"/>
                </a:moveTo>
                <a:lnTo>
                  <a:pt x="3941537" y="0"/>
                </a:lnTo>
                <a:lnTo>
                  <a:pt x="3941537" y="1168128"/>
                </a:lnTo>
                <a:lnTo>
                  <a:pt x="0" y="11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22867" y="9166497"/>
            <a:ext cx="3941536" cy="1168128"/>
          </a:xfrm>
          <a:custGeom>
            <a:avLst/>
            <a:gdLst/>
            <a:ahLst/>
            <a:cxnLst/>
            <a:rect r="r" b="b" t="t" l="l"/>
            <a:pathLst>
              <a:path h="1168128" w="3941536">
                <a:moveTo>
                  <a:pt x="0" y="0"/>
                </a:moveTo>
                <a:lnTo>
                  <a:pt x="3941537" y="0"/>
                </a:lnTo>
                <a:lnTo>
                  <a:pt x="3941537" y="1168128"/>
                </a:lnTo>
                <a:lnTo>
                  <a:pt x="0" y="11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2" id="12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1171360" y="736069"/>
            <a:ext cx="5111447" cy="9087017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3752853" y="5921387"/>
            <a:ext cx="6360481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What are ways you use to self-care?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DAGkfvJBx6w</dc:identifier>
  <dcterms:modified xsi:type="dcterms:W3CDTF">2011-08-01T06:04:30Z</dcterms:modified>
  <cp:revision>1</cp:revision>
  <dc:title>SELFCARE</dc:title>
</cp:coreProperties>
</file>